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Innlandet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Norway • State Map | Fully Editable Vector Shape</a:t>
            </a:r>
          </a:p>
        </p:txBody>
      </p:sp>
      <p:sp>
        <p:nvSpPr>
          <p:cNvPr id="101" name="Innland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890" y="68590"/>
                </a:moveTo>
                <a:lnTo>
                  <a:pt x="32910" y="68650"/>
                </a:lnTo>
                <a:lnTo>
                  <a:pt x="33000" y="68980"/>
                </a:lnTo>
                <a:lnTo>
                  <a:pt x="33000" y="69070"/>
                </a:lnTo>
                <a:lnTo>
                  <a:pt x="33010" y="69320"/>
                </a:lnTo>
                <a:lnTo>
                  <a:pt x="32770" y="70990"/>
                </a:lnTo>
                <a:lnTo>
                  <a:pt x="32530" y="72640"/>
                </a:lnTo>
                <a:lnTo>
                  <a:pt x="32570" y="72730"/>
                </a:lnTo>
                <a:lnTo>
                  <a:pt x="32930" y="73120"/>
                </a:lnTo>
                <a:lnTo>
                  <a:pt x="33070" y="73240"/>
                </a:lnTo>
                <a:lnTo>
                  <a:pt x="33310" y="73560"/>
                </a:lnTo>
                <a:lnTo>
                  <a:pt x="33400" y="73620"/>
                </a:lnTo>
                <a:lnTo>
                  <a:pt x="33510" y="73650"/>
                </a:lnTo>
                <a:lnTo>
                  <a:pt x="33720" y="73660"/>
                </a:lnTo>
                <a:lnTo>
                  <a:pt x="33820" y="73700"/>
                </a:lnTo>
                <a:lnTo>
                  <a:pt x="33920" y="73790"/>
                </a:lnTo>
                <a:lnTo>
                  <a:pt x="34720" y="74920"/>
                </a:lnTo>
                <a:lnTo>
                  <a:pt x="34750" y="74980"/>
                </a:lnTo>
                <a:lnTo>
                  <a:pt x="34760" y="75060"/>
                </a:lnTo>
                <a:lnTo>
                  <a:pt x="34650" y="75660"/>
                </a:lnTo>
                <a:lnTo>
                  <a:pt x="34610" y="75840"/>
                </a:lnTo>
                <a:lnTo>
                  <a:pt x="34550" y="75980"/>
                </a:lnTo>
                <a:lnTo>
                  <a:pt x="34320" y="76320"/>
                </a:lnTo>
                <a:lnTo>
                  <a:pt x="34300" y="76380"/>
                </a:lnTo>
                <a:lnTo>
                  <a:pt x="34280" y="76460"/>
                </a:lnTo>
                <a:lnTo>
                  <a:pt x="34220" y="76890"/>
                </a:lnTo>
                <a:lnTo>
                  <a:pt x="34210" y="76920"/>
                </a:lnTo>
                <a:lnTo>
                  <a:pt x="34190" y="76990"/>
                </a:lnTo>
                <a:lnTo>
                  <a:pt x="34130" y="77020"/>
                </a:lnTo>
                <a:lnTo>
                  <a:pt x="33780" y="76960"/>
                </a:lnTo>
                <a:lnTo>
                  <a:pt x="33600" y="76970"/>
                </a:lnTo>
                <a:lnTo>
                  <a:pt x="32900" y="77180"/>
                </a:lnTo>
                <a:lnTo>
                  <a:pt x="32810" y="77270"/>
                </a:lnTo>
                <a:lnTo>
                  <a:pt x="32820" y="77400"/>
                </a:lnTo>
                <a:lnTo>
                  <a:pt x="32940" y="77690"/>
                </a:lnTo>
                <a:lnTo>
                  <a:pt x="32990" y="77900"/>
                </a:lnTo>
                <a:lnTo>
                  <a:pt x="33060" y="78360"/>
                </a:lnTo>
                <a:lnTo>
                  <a:pt x="33110" y="78580"/>
                </a:lnTo>
                <a:lnTo>
                  <a:pt x="33190" y="78830"/>
                </a:lnTo>
                <a:lnTo>
                  <a:pt x="33510" y="79440"/>
                </a:lnTo>
                <a:lnTo>
                  <a:pt x="33860" y="80320"/>
                </a:lnTo>
                <a:lnTo>
                  <a:pt x="33900" y="80500"/>
                </a:lnTo>
                <a:lnTo>
                  <a:pt x="33910" y="80690"/>
                </a:lnTo>
                <a:lnTo>
                  <a:pt x="33890" y="80920"/>
                </a:lnTo>
                <a:lnTo>
                  <a:pt x="33850" y="81070"/>
                </a:lnTo>
                <a:lnTo>
                  <a:pt x="33810" y="81190"/>
                </a:lnTo>
                <a:lnTo>
                  <a:pt x="33750" y="81290"/>
                </a:lnTo>
                <a:lnTo>
                  <a:pt x="33580" y="81500"/>
                </a:lnTo>
                <a:lnTo>
                  <a:pt x="33540" y="81580"/>
                </a:lnTo>
                <a:lnTo>
                  <a:pt x="33530" y="81680"/>
                </a:lnTo>
                <a:lnTo>
                  <a:pt x="33550" y="81890"/>
                </a:lnTo>
                <a:lnTo>
                  <a:pt x="33630" y="82290"/>
                </a:lnTo>
                <a:lnTo>
                  <a:pt x="33640" y="82510"/>
                </a:lnTo>
                <a:lnTo>
                  <a:pt x="33600" y="82780"/>
                </a:lnTo>
                <a:lnTo>
                  <a:pt x="33520" y="83010"/>
                </a:lnTo>
                <a:lnTo>
                  <a:pt x="33400" y="83190"/>
                </a:lnTo>
                <a:lnTo>
                  <a:pt x="32920" y="83760"/>
                </a:lnTo>
                <a:lnTo>
                  <a:pt x="32470" y="84130"/>
                </a:lnTo>
                <a:lnTo>
                  <a:pt x="32350" y="84160"/>
                </a:lnTo>
                <a:lnTo>
                  <a:pt x="31860" y="84110"/>
                </a:lnTo>
                <a:lnTo>
                  <a:pt x="31700" y="84160"/>
                </a:lnTo>
                <a:lnTo>
                  <a:pt x="31650" y="84210"/>
                </a:lnTo>
                <a:lnTo>
                  <a:pt x="31620" y="84150"/>
                </a:lnTo>
                <a:lnTo>
                  <a:pt x="31590" y="84100"/>
                </a:lnTo>
                <a:lnTo>
                  <a:pt x="31570" y="84020"/>
                </a:lnTo>
                <a:lnTo>
                  <a:pt x="31550" y="83910"/>
                </a:lnTo>
                <a:lnTo>
                  <a:pt x="31510" y="83520"/>
                </a:lnTo>
                <a:lnTo>
                  <a:pt x="31510" y="83490"/>
                </a:lnTo>
                <a:lnTo>
                  <a:pt x="31520" y="83470"/>
                </a:lnTo>
                <a:lnTo>
                  <a:pt x="31540" y="83420"/>
                </a:lnTo>
                <a:lnTo>
                  <a:pt x="31550" y="83380"/>
                </a:lnTo>
                <a:lnTo>
                  <a:pt x="31560" y="83220"/>
                </a:lnTo>
                <a:lnTo>
                  <a:pt x="31550" y="83150"/>
                </a:lnTo>
                <a:lnTo>
                  <a:pt x="31540" y="83130"/>
                </a:lnTo>
                <a:lnTo>
                  <a:pt x="31480" y="83080"/>
                </a:lnTo>
                <a:lnTo>
                  <a:pt x="31230" y="82790"/>
                </a:lnTo>
                <a:lnTo>
                  <a:pt x="30880" y="82530"/>
                </a:lnTo>
                <a:lnTo>
                  <a:pt x="30790" y="82450"/>
                </a:lnTo>
                <a:lnTo>
                  <a:pt x="30760" y="82400"/>
                </a:lnTo>
                <a:lnTo>
                  <a:pt x="30740" y="82340"/>
                </a:lnTo>
                <a:lnTo>
                  <a:pt x="30740" y="82210"/>
                </a:lnTo>
                <a:lnTo>
                  <a:pt x="30780" y="81960"/>
                </a:lnTo>
                <a:lnTo>
                  <a:pt x="30770" y="81850"/>
                </a:lnTo>
                <a:lnTo>
                  <a:pt x="30750" y="81780"/>
                </a:lnTo>
                <a:lnTo>
                  <a:pt x="30540" y="81560"/>
                </a:lnTo>
                <a:lnTo>
                  <a:pt x="30290" y="81240"/>
                </a:lnTo>
                <a:lnTo>
                  <a:pt x="30170" y="80970"/>
                </a:lnTo>
                <a:lnTo>
                  <a:pt x="30130" y="80850"/>
                </a:lnTo>
                <a:lnTo>
                  <a:pt x="30050" y="80660"/>
                </a:lnTo>
                <a:lnTo>
                  <a:pt x="29910" y="80470"/>
                </a:lnTo>
                <a:lnTo>
                  <a:pt x="29860" y="80420"/>
                </a:lnTo>
                <a:lnTo>
                  <a:pt x="29710" y="80340"/>
                </a:lnTo>
                <a:lnTo>
                  <a:pt x="29700" y="80320"/>
                </a:lnTo>
                <a:lnTo>
                  <a:pt x="29680" y="80270"/>
                </a:lnTo>
                <a:lnTo>
                  <a:pt x="29680" y="80160"/>
                </a:lnTo>
                <a:lnTo>
                  <a:pt x="29650" y="80060"/>
                </a:lnTo>
                <a:lnTo>
                  <a:pt x="29630" y="79970"/>
                </a:lnTo>
                <a:lnTo>
                  <a:pt x="29570" y="79870"/>
                </a:lnTo>
                <a:lnTo>
                  <a:pt x="29540" y="79780"/>
                </a:lnTo>
                <a:lnTo>
                  <a:pt x="29470" y="79650"/>
                </a:lnTo>
                <a:lnTo>
                  <a:pt x="29470" y="79660"/>
                </a:lnTo>
                <a:lnTo>
                  <a:pt x="29360" y="79800"/>
                </a:lnTo>
                <a:lnTo>
                  <a:pt x="29340" y="79840"/>
                </a:lnTo>
                <a:lnTo>
                  <a:pt x="29320" y="79900"/>
                </a:lnTo>
                <a:lnTo>
                  <a:pt x="29330" y="80000"/>
                </a:lnTo>
                <a:lnTo>
                  <a:pt x="29330" y="80060"/>
                </a:lnTo>
                <a:lnTo>
                  <a:pt x="29320" y="80140"/>
                </a:lnTo>
                <a:lnTo>
                  <a:pt x="29300" y="80180"/>
                </a:lnTo>
                <a:lnTo>
                  <a:pt x="29260" y="80220"/>
                </a:lnTo>
                <a:lnTo>
                  <a:pt x="28550" y="80480"/>
                </a:lnTo>
                <a:lnTo>
                  <a:pt x="28340" y="80410"/>
                </a:lnTo>
                <a:lnTo>
                  <a:pt x="28320" y="80400"/>
                </a:lnTo>
                <a:lnTo>
                  <a:pt x="28230" y="80310"/>
                </a:lnTo>
                <a:lnTo>
                  <a:pt x="28200" y="80260"/>
                </a:lnTo>
                <a:lnTo>
                  <a:pt x="28150" y="80230"/>
                </a:lnTo>
                <a:lnTo>
                  <a:pt x="28100" y="80270"/>
                </a:lnTo>
                <a:lnTo>
                  <a:pt x="28090" y="80310"/>
                </a:lnTo>
                <a:lnTo>
                  <a:pt x="28050" y="80520"/>
                </a:lnTo>
                <a:lnTo>
                  <a:pt x="28000" y="80640"/>
                </a:lnTo>
                <a:lnTo>
                  <a:pt x="27990" y="80710"/>
                </a:lnTo>
                <a:lnTo>
                  <a:pt x="28000" y="80750"/>
                </a:lnTo>
                <a:lnTo>
                  <a:pt x="28020" y="80760"/>
                </a:lnTo>
                <a:lnTo>
                  <a:pt x="28380" y="80810"/>
                </a:lnTo>
                <a:lnTo>
                  <a:pt x="28450" y="80830"/>
                </a:lnTo>
                <a:lnTo>
                  <a:pt x="28530" y="80920"/>
                </a:lnTo>
                <a:lnTo>
                  <a:pt x="28720" y="81200"/>
                </a:lnTo>
                <a:lnTo>
                  <a:pt x="28730" y="81310"/>
                </a:lnTo>
                <a:lnTo>
                  <a:pt x="28720" y="81340"/>
                </a:lnTo>
                <a:lnTo>
                  <a:pt x="28700" y="81400"/>
                </a:lnTo>
                <a:lnTo>
                  <a:pt x="28410" y="81860"/>
                </a:lnTo>
                <a:lnTo>
                  <a:pt x="28350" y="81960"/>
                </a:lnTo>
                <a:lnTo>
                  <a:pt x="28280" y="82170"/>
                </a:lnTo>
                <a:lnTo>
                  <a:pt x="28210" y="82470"/>
                </a:lnTo>
                <a:lnTo>
                  <a:pt x="28200" y="82490"/>
                </a:lnTo>
                <a:lnTo>
                  <a:pt x="28180" y="82520"/>
                </a:lnTo>
                <a:lnTo>
                  <a:pt x="28120" y="82490"/>
                </a:lnTo>
                <a:lnTo>
                  <a:pt x="28070" y="82490"/>
                </a:lnTo>
                <a:lnTo>
                  <a:pt x="27990" y="82560"/>
                </a:lnTo>
                <a:lnTo>
                  <a:pt x="27810" y="82560"/>
                </a:lnTo>
                <a:lnTo>
                  <a:pt x="27610" y="82380"/>
                </a:lnTo>
                <a:lnTo>
                  <a:pt x="27120" y="82050"/>
                </a:lnTo>
                <a:lnTo>
                  <a:pt x="27060" y="81990"/>
                </a:lnTo>
                <a:lnTo>
                  <a:pt x="26920" y="81780"/>
                </a:lnTo>
                <a:lnTo>
                  <a:pt x="26840" y="81640"/>
                </a:lnTo>
                <a:lnTo>
                  <a:pt x="26630" y="81170"/>
                </a:lnTo>
                <a:lnTo>
                  <a:pt x="26590" y="81060"/>
                </a:lnTo>
                <a:lnTo>
                  <a:pt x="26570" y="80950"/>
                </a:lnTo>
                <a:lnTo>
                  <a:pt x="26460" y="80370"/>
                </a:lnTo>
                <a:lnTo>
                  <a:pt x="26420" y="80220"/>
                </a:lnTo>
                <a:lnTo>
                  <a:pt x="26340" y="80040"/>
                </a:lnTo>
                <a:lnTo>
                  <a:pt x="26230" y="79810"/>
                </a:lnTo>
                <a:lnTo>
                  <a:pt x="26190" y="79680"/>
                </a:lnTo>
                <a:lnTo>
                  <a:pt x="26140" y="79590"/>
                </a:lnTo>
                <a:lnTo>
                  <a:pt x="26040" y="79450"/>
                </a:lnTo>
                <a:lnTo>
                  <a:pt x="25730" y="79430"/>
                </a:lnTo>
                <a:lnTo>
                  <a:pt x="25710" y="79450"/>
                </a:lnTo>
                <a:lnTo>
                  <a:pt x="25690" y="79490"/>
                </a:lnTo>
                <a:lnTo>
                  <a:pt x="25730" y="79530"/>
                </a:lnTo>
                <a:lnTo>
                  <a:pt x="25740" y="79580"/>
                </a:lnTo>
                <a:lnTo>
                  <a:pt x="25740" y="79630"/>
                </a:lnTo>
                <a:lnTo>
                  <a:pt x="25700" y="79690"/>
                </a:lnTo>
                <a:lnTo>
                  <a:pt x="25670" y="79710"/>
                </a:lnTo>
                <a:lnTo>
                  <a:pt x="25420" y="79790"/>
                </a:lnTo>
                <a:lnTo>
                  <a:pt x="25350" y="79850"/>
                </a:lnTo>
                <a:lnTo>
                  <a:pt x="25310" y="79920"/>
                </a:lnTo>
                <a:lnTo>
                  <a:pt x="25300" y="80010"/>
                </a:lnTo>
                <a:lnTo>
                  <a:pt x="25310" y="80130"/>
                </a:lnTo>
                <a:lnTo>
                  <a:pt x="25370" y="80410"/>
                </a:lnTo>
                <a:lnTo>
                  <a:pt x="25390" y="80510"/>
                </a:lnTo>
                <a:lnTo>
                  <a:pt x="25130" y="80460"/>
                </a:lnTo>
                <a:lnTo>
                  <a:pt x="24850" y="80330"/>
                </a:lnTo>
                <a:lnTo>
                  <a:pt x="24790" y="80260"/>
                </a:lnTo>
                <a:lnTo>
                  <a:pt x="24760" y="80180"/>
                </a:lnTo>
                <a:lnTo>
                  <a:pt x="24740" y="80100"/>
                </a:lnTo>
                <a:lnTo>
                  <a:pt x="24700" y="80040"/>
                </a:lnTo>
                <a:lnTo>
                  <a:pt x="24620" y="80010"/>
                </a:lnTo>
                <a:lnTo>
                  <a:pt x="24300" y="79990"/>
                </a:lnTo>
                <a:lnTo>
                  <a:pt x="24200" y="79960"/>
                </a:lnTo>
                <a:lnTo>
                  <a:pt x="24090" y="79890"/>
                </a:lnTo>
                <a:lnTo>
                  <a:pt x="24090" y="79610"/>
                </a:lnTo>
                <a:lnTo>
                  <a:pt x="24050" y="79510"/>
                </a:lnTo>
                <a:lnTo>
                  <a:pt x="23820" y="79080"/>
                </a:lnTo>
                <a:lnTo>
                  <a:pt x="23820" y="78930"/>
                </a:lnTo>
                <a:lnTo>
                  <a:pt x="23840" y="78840"/>
                </a:lnTo>
                <a:lnTo>
                  <a:pt x="23820" y="78760"/>
                </a:lnTo>
                <a:lnTo>
                  <a:pt x="23790" y="78700"/>
                </a:lnTo>
                <a:lnTo>
                  <a:pt x="23760" y="78660"/>
                </a:lnTo>
                <a:lnTo>
                  <a:pt x="23700" y="78610"/>
                </a:lnTo>
                <a:lnTo>
                  <a:pt x="23490" y="78520"/>
                </a:lnTo>
                <a:lnTo>
                  <a:pt x="22750" y="78030"/>
                </a:lnTo>
                <a:lnTo>
                  <a:pt x="22510" y="77830"/>
                </a:lnTo>
                <a:lnTo>
                  <a:pt x="22040" y="77710"/>
                </a:lnTo>
                <a:lnTo>
                  <a:pt x="21800" y="77600"/>
                </a:lnTo>
                <a:lnTo>
                  <a:pt x="21710" y="77510"/>
                </a:lnTo>
                <a:lnTo>
                  <a:pt x="21690" y="77460"/>
                </a:lnTo>
                <a:lnTo>
                  <a:pt x="21670" y="77390"/>
                </a:lnTo>
                <a:lnTo>
                  <a:pt x="21670" y="77320"/>
                </a:lnTo>
                <a:lnTo>
                  <a:pt x="21650" y="77290"/>
                </a:lnTo>
                <a:lnTo>
                  <a:pt x="21650" y="77280"/>
                </a:lnTo>
                <a:lnTo>
                  <a:pt x="21620" y="77250"/>
                </a:lnTo>
                <a:lnTo>
                  <a:pt x="21520" y="77170"/>
                </a:lnTo>
                <a:lnTo>
                  <a:pt x="21180" y="77030"/>
                </a:lnTo>
                <a:lnTo>
                  <a:pt x="20960" y="76900"/>
                </a:lnTo>
                <a:lnTo>
                  <a:pt x="20810" y="76760"/>
                </a:lnTo>
                <a:lnTo>
                  <a:pt x="20630" y="76530"/>
                </a:lnTo>
                <a:lnTo>
                  <a:pt x="20570" y="76570"/>
                </a:lnTo>
                <a:lnTo>
                  <a:pt x="20380" y="76820"/>
                </a:lnTo>
                <a:lnTo>
                  <a:pt x="20330" y="76600"/>
                </a:lnTo>
                <a:lnTo>
                  <a:pt x="19990" y="76090"/>
                </a:lnTo>
                <a:lnTo>
                  <a:pt x="19930" y="75960"/>
                </a:lnTo>
                <a:lnTo>
                  <a:pt x="19910" y="75860"/>
                </a:lnTo>
                <a:lnTo>
                  <a:pt x="19920" y="75810"/>
                </a:lnTo>
                <a:lnTo>
                  <a:pt x="19940" y="75750"/>
                </a:lnTo>
                <a:lnTo>
                  <a:pt x="20180" y="75480"/>
                </a:lnTo>
                <a:lnTo>
                  <a:pt x="20400" y="75140"/>
                </a:lnTo>
                <a:lnTo>
                  <a:pt x="20360" y="74990"/>
                </a:lnTo>
                <a:lnTo>
                  <a:pt x="20300" y="74880"/>
                </a:lnTo>
                <a:lnTo>
                  <a:pt x="20230" y="74810"/>
                </a:lnTo>
                <a:lnTo>
                  <a:pt x="20210" y="74750"/>
                </a:lnTo>
                <a:lnTo>
                  <a:pt x="20200" y="74710"/>
                </a:lnTo>
                <a:lnTo>
                  <a:pt x="20210" y="74560"/>
                </a:lnTo>
                <a:lnTo>
                  <a:pt x="20280" y="74500"/>
                </a:lnTo>
                <a:lnTo>
                  <a:pt x="20720" y="74420"/>
                </a:lnTo>
                <a:lnTo>
                  <a:pt x="20610" y="74230"/>
                </a:lnTo>
                <a:lnTo>
                  <a:pt x="20400" y="73940"/>
                </a:lnTo>
                <a:lnTo>
                  <a:pt x="19790" y="73640"/>
                </a:lnTo>
                <a:lnTo>
                  <a:pt x="19740" y="73600"/>
                </a:lnTo>
                <a:lnTo>
                  <a:pt x="19630" y="73400"/>
                </a:lnTo>
                <a:lnTo>
                  <a:pt x="19570" y="73260"/>
                </a:lnTo>
                <a:lnTo>
                  <a:pt x="19540" y="73140"/>
                </a:lnTo>
                <a:lnTo>
                  <a:pt x="19520" y="73030"/>
                </a:lnTo>
                <a:lnTo>
                  <a:pt x="19510" y="72930"/>
                </a:lnTo>
                <a:lnTo>
                  <a:pt x="19500" y="72730"/>
                </a:lnTo>
                <a:lnTo>
                  <a:pt x="19480" y="72650"/>
                </a:lnTo>
                <a:lnTo>
                  <a:pt x="19440" y="72570"/>
                </a:lnTo>
                <a:lnTo>
                  <a:pt x="19370" y="72510"/>
                </a:lnTo>
                <a:lnTo>
                  <a:pt x="19270" y="72460"/>
                </a:lnTo>
                <a:lnTo>
                  <a:pt x="19020" y="72410"/>
                </a:lnTo>
                <a:lnTo>
                  <a:pt x="18300" y="72450"/>
                </a:lnTo>
                <a:lnTo>
                  <a:pt x="18210" y="72410"/>
                </a:lnTo>
                <a:lnTo>
                  <a:pt x="18140" y="72250"/>
                </a:lnTo>
                <a:lnTo>
                  <a:pt x="18000" y="71890"/>
                </a:lnTo>
                <a:lnTo>
                  <a:pt x="17910" y="71650"/>
                </a:lnTo>
                <a:lnTo>
                  <a:pt x="17910" y="71560"/>
                </a:lnTo>
                <a:lnTo>
                  <a:pt x="17910" y="71410"/>
                </a:lnTo>
                <a:lnTo>
                  <a:pt x="17950" y="71020"/>
                </a:lnTo>
                <a:lnTo>
                  <a:pt x="17950" y="70830"/>
                </a:lnTo>
                <a:lnTo>
                  <a:pt x="17920" y="70740"/>
                </a:lnTo>
                <a:lnTo>
                  <a:pt x="17890" y="70660"/>
                </a:lnTo>
                <a:lnTo>
                  <a:pt x="17840" y="70600"/>
                </a:lnTo>
                <a:lnTo>
                  <a:pt x="17800" y="70570"/>
                </a:lnTo>
                <a:lnTo>
                  <a:pt x="17770" y="70550"/>
                </a:lnTo>
                <a:lnTo>
                  <a:pt x="17710" y="70530"/>
                </a:lnTo>
                <a:lnTo>
                  <a:pt x="17860" y="70450"/>
                </a:lnTo>
                <a:lnTo>
                  <a:pt x="18130" y="70240"/>
                </a:lnTo>
                <a:lnTo>
                  <a:pt x="18230" y="70200"/>
                </a:lnTo>
                <a:lnTo>
                  <a:pt x="18300" y="70190"/>
                </a:lnTo>
                <a:lnTo>
                  <a:pt x="18400" y="70250"/>
                </a:lnTo>
                <a:lnTo>
                  <a:pt x="18450" y="70280"/>
                </a:lnTo>
                <a:lnTo>
                  <a:pt x="18530" y="70280"/>
                </a:lnTo>
                <a:lnTo>
                  <a:pt x="18580" y="70250"/>
                </a:lnTo>
                <a:lnTo>
                  <a:pt x="18600" y="70220"/>
                </a:lnTo>
                <a:lnTo>
                  <a:pt x="18580" y="70120"/>
                </a:lnTo>
                <a:lnTo>
                  <a:pt x="18580" y="70050"/>
                </a:lnTo>
                <a:lnTo>
                  <a:pt x="18640" y="69970"/>
                </a:lnTo>
                <a:lnTo>
                  <a:pt x="18790" y="69820"/>
                </a:lnTo>
                <a:lnTo>
                  <a:pt x="18880" y="69690"/>
                </a:lnTo>
                <a:lnTo>
                  <a:pt x="18940" y="69580"/>
                </a:lnTo>
                <a:lnTo>
                  <a:pt x="18980" y="69540"/>
                </a:lnTo>
                <a:lnTo>
                  <a:pt x="19040" y="69520"/>
                </a:lnTo>
                <a:lnTo>
                  <a:pt x="19120" y="69510"/>
                </a:lnTo>
                <a:lnTo>
                  <a:pt x="19180" y="69520"/>
                </a:lnTo>
                <a:lnTo>
                  <a:pt x="19280" y="69580"/>
                </a:lnTo>
                <a:lnTo>
                  <a:pt x="19480" y="69630"/>
                </a:lnTo>
                <a:lnTo>
                  <a:pt x="19680" y="69600"/>
                </a:lnTo>
                <a:lnTo>
                  <a:pt x="19840" y="69480"/>
                </a:lnTo>
                <a:lnTo>
                  <a:pt x="19920" y="69380"/>
                </a:lnTo>
                <a:lnTo>
                  <a:pt x="19990" y="69260"/>
                </a:lnTo>
                <a:lnTo>
                  <a:pt x="20030" y="69170"/>
                </a:lnTo>
                <a:lnTo>
                  <a:pt x="20180" y="68700"/>
                </a:lnTo>
                <a:lnTo>
                  <a:pt x="20210" y="68610"/>
                </a:lnTo>
                <a:lnTo>
                  <a:pt x="20240" y="68590"/>
                </a:lnTo>
                <a:lnTo>
                  <a:pt x="20300" y="68560"/>
                </a:lnTo>
                <a:lnTo>
                  <a:pt x="20690" y="68510"/>
                </a:lnTo>
                <a:lnTo>
                  <a:pt x="21030" y="68360"/>
                </a:lnTo>
                <a:lnTo>
                  <a:pt x="21760" y="68310"/>
                </a:lnTo>
                <a:lnTo>
                  <a:pt x="22380" y="68290"/>
                </a:lnTo>
                <a:lnTo>
                  <a:pt x="22740" y="68410"/>
                </a:lnTo>
                <a:lnTo>
                  <a:pt x="22900" y="68420"/>
                </a:lnTo>
                <a:lnTo>
                  <a:pt x="23110" y="68360"/>
                </a:lnTo>
                <a:lnTo>
                  <a:pt x="23580" y="68550"/>
                </a:lnTo>
                <a:lnTo>
                  <a:pt x="24250" y="68840"/>
                </a:lnTo>
                <a:lnTo>
                  <a:pt x="24400" y="68940"/>
                </a:lnTo>
                <a:lnTo>
                  <a:pt x="24670" y="69050"/>
                </a:lnTo>
                <a:lnTo>
                  <a:pt x="25240" y="68980"/>
                </a:lnTo>
                <a:lnTo>
                  <a:pt x="25370" y="68750"/>
                </a:lnTo>
                <a:lnTo>
                  <a:pt x="25390" y="68690"/>
                </a:lnTo>
                <a:lnTo>
                  <a:pt x="25440" y="68600"/>
                </a:lnTo>
                <a:lnTo>
                  <a:pt x="25450" y="68540"/>
                </a:lnTo>
                <a:lnTo>
                  <a:pt x="25460" y="68500"/>
                </a:lnTo>
                <a:lnTo>
                  <a:pt x="25480" y="68480"/>
                </a:lnTo>
                <a:lnTo>
                  <a:pt x="25600" y="68530"/>
                </a:lnTo>
                <a:lnTo>
                  <a:pt x="25650" y="68510"/>
                </a:lnTo>
                <a:lnTo>
                  <a:pt x="25700" y="68460"/>
                </a:lnTo>
                <a:lnTo>
                  <a:pt x="25760" y="68330"/>
                </a:lnTo>
                <a:lnTo>
                  <a:pt x="25810" y="68250"/>
                </a:lnTo>
                <a:lnTo>
                  <a:pt x="25860" y="68190"/>
                </a:lnTo>
                <a:lnTo>
                  <a:pt x="26130" y="68060"/>
                </a:lnTo>
                <a:lnTo>
                  <a:pt x="26170" y="68040"/>
                </a:lnTo>
                <a:lnTo>
                  <a:pt x="26220" y="67940"/>
                </a:lnTo>
                <a:lnTo>
                  <a:pt x="26170" y="67660"/>
                </a:lnTo>
                <a:lnTo>
                  <a:pt x="26130" y="67490"/>
                </a:lnTo>
                <a:lnTo>
                  <a:pt x="26140" y="67280"/>
                </a:lnTo>
                <a:lnTo>
                  <a:pt x="26200" y="66990"/>
                </a:lnTo>
                <a:lnTo>
                  <a:pt x="26380" y="66530"/>
                </a:lnTo>
                <a:lnTo>
                  <a:pt x="26780" y="66180"/>
                </a:lnTo>
                <a:lnTo>
                  <a:pt x="27700" y="66310"/>
                </a:lnTo>
                <a:lnTo>
                  <a:pt x="27970" y="66260"/>
                </a:lnTo>
                <a:lnTo>
                  <a:pt x="28060" y="66310"/>
                </a:lnTo>
                <a:lnTo>
                  <a:pt x="28090" y="66360"/>
                </a:lnTo>
                <a:lnTo>
                  <a:pt x="28100" y="66380"/>
                </a:lnTo>
                <a:lnTo>
                  <a:pt x="28120" y="66410"/>
                </a:lnTo>
                <a:lnTo>
                  <a:pt x="28140" y="66440"/>
                </a:lnTo>
                <a:lnTo>
                  <a:pt x="28180" y="66440"/>
                </a:lnTo>
                <a:lnTo>
                  <a:pt x="28210" y="66430"/>
                </a:lnTo>
                <a:lnTo>
                  <a:pt x="28370" y="66260"/>
                </a:lnTo>
                <a:lnTo>
                  <a:pt x="28650" y="66180"/>
                </a:lnTo>
                <a:lnTo>
                  <a:pt x="29350" y="66360"/>
                </a:lnTo>
                <a:lnTo>
                  <a:pt x="29490" y="66460"/>
                </a:lnTo>
                <a:lnTo>
                  <a:pt x="29500" y="66550"/>
                </a:lnTo>
                <a:lnTo>
                  <a:pt x="29500" y="66630"/>
                </a:lnTo>
                <a:lnTo>
                  <a:pt x="29530" y="66770"/>
                </a:lnTo>
                <a:lnTo>
                  <a:pt x="29570" y="66900"/>
                </a:lnTo>
                <a:lnTo>
                  <a:pt x="29630" y="67000"/>
                </a:lnTo>
                <a:lnTo>
                  <a:pt x="29690" y="67100"/>
                </a:lnTo>
                <a:lnTo>
                  <a:pt x="30430" y="67820"/>
                </a:lnTo>
                <a:lnTo>
                  <a:pt x="30480" y="67900"/>
                </a:lnTo>
                <a:lnTo>
                  <a:pt x="30550" y="68050"/>
                </a:lnTo>
                <a:lnTo>
                  <a:pt x="30630" y="68180"/>
                </a:lnTo>
                <a:lnTo>
                  <a:pt x="30720" y="68250"/>
                </a:lnTo>
                <a:lnTo>
                  <a:pt x="30930" y="68290"/>
                </a:lnTo>
                <a:lnTo>
                  <a:pt x="31010" y="68340"/>
                </a:lnTo>
                <a:lnTo>
                  <a:pt x="31070" y="68380"/>
                </a:lnTo>
                <a:lnTo>
                  <a:pt x="31120" y="68420"/>
                </a:lnTo>
                <a:lnTo>
                  <a:pt x="31170" y="68430"/>
                </a:lnTo>
                <a:lnTo>
                  <a:pt x="31400" y="68360"/>
                </a:lnTo>
                <a:lnTo>
                  <a:pt x="31490" y="68320"/>
                </a:lnTo>
                <a:lnTo>
                  <a:pt x="32070" y="68450"/>
                </a:lnTo>
                <a:lnTo>
                  <a:pt x="32560" y="68670"/>
                </a:lnTo>
                <a:lnTo>
                  <a:pt x="32890" y="68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