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Agder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Norway • State Map | Fully Editable Vector Shape</a:t>
            </a:r>
          </a:p>
        </p:txBody>
      </p:sp>
      <p:sp>
        <p:nvSpPr>
          <p:cNvPr id="101" name="Agd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450" y="85390"/>
                </a:moveTo>
                <a:lnTo>
                  <a:pt x="17520" y="85480"/>
                </a:lnTo>
                <a:lnTo>
                  <a:pt x="17620" y="85480"/>
                </a:lnTo>
                <a:lnTo>
                  <a:pt x="17650" y="85500"/>
                </a:lnTo>
                <a:lnTo>
                  <a:pt x="17700" y="85550"/>
                </a:lnTo>
                <a:lnTo>
                  <a:pt x="17750" y="85570"/>
                </a:lnTo>
                <a:lnTo>
                  <a:pt x="17820" y="85590"/>
                </a:lnTo>
                <a:lnTo>
                  <a:pt x="17850" y="85580"/>
                </a:lnTo>
                <a:lnTo>
                  <a:pt x="17870" y="85550"/>
                </a:lnTo>
                <a:lnTo>
                  <a:pt x="17870" y="85510"/>
                </a:lnTo>
                <a:lnTo>
                  <a:pt x="17890" y="85490"/>
                </a:lnTo>
                <a:lnTo>
                  <a:pt x="17930" y="85470"/>
                </a:lnTo>
                <a:lnTo>
                  <a:pt x="18010" y="85470"/>
                </a:lnTo>
                <a:lnTo>
                  <a:pt x="18050" y="85480"/>
                </a:lnTo>
                <a:lnTo>
                  <a:pt x="18090" y="85520"/>
                </a:lnTo>
                <a:lnTo>
                  <a:pt x="18120" y="85550"/>
                </a:lnTo>
                <a:lnTo>
                  <a:pt x="18140" y="85580"/>
                </a:lnTo>
                <a:lnTo>
                  <a:pt x="18160" y="85610"/>
                </a:lnTo>
                <a:lnTo>
                  <a:pt x="18200" y="85710"/>
                </a:lnTo>
                <a:lnTo>
                  <a:pt x="18240" y="85790"/>
                </a:lnTo>
                <a:lnTo>
                  <a:pt x="18270" y="85820"/>
                </a:lnTo>
                <a:lnTo>
                  <a:pt x="18380" y="85860"/>
                </a:lnTo>
                <a:lnTo>
                  <a:pt x="18290" y="86010"/>
                </a:lnTo>
                <a:lnTo>
                  <a:pt x="18290" y="86050"/>
                </a:lnTo>
                <a:lnTo>
                  <a:pt x="18300" y="86120"/>
                </a:lnTo>
                <a:lnTo>
                  <a:pt x="18330" y="86250"/>
                </a:lnTo>
                <a:lnTo>
                  <a:pt x="18350" y="86300"/>
                </a:lnTo>
                <a:lnTo>
                  <a:pt x="18390" y="86330"/>
                </a:lnTo>
                <a:lnTo>
                  <a:pt x="18510" y="86400"/>
                </a:lnTo>
                <a:lnTo>
                  <a:pt x="18590" y="86510"/>
                </a:lnTo>
                <a:lnTo>
                  <a:pt x="18600" y="86590"/>
                </a:lnTo>
                <a:lnTo>
                  <a:pt x="18590" y="86670"/>
                </a:lnTo>
                <a:lnTo>
                  <a:pt x="18540" y="86800"/>
                </a:lnTo>
                <a:lnTo>
                  <a:pt x="18490" y="86860"/>
                </a:lnTo>
                <a:lnTo>
                  <a:pt x="18440" y="86900"/>
                </a:lnTo>
                <a:lnTo>
                  <a:pt x="18350" y="86940"/>
                </a:lnTo>
                <a:lnTo>
                  <a:pt x="18330" y="86960"/>
                </a:lnTo>
                <a:lnTo>
                  <a:pt x="18320" y="86990"/>
                </a:lnTo>
                <a:lnTo>
                  <a:pt x="18350" y="87010"/>
                </a:lnTo>
                <a:lnTo>
                  <a:pt x="18470" y="87100"/>
                </a:lnTo>
                <a:lnTo>
                  <a:pt x="18530" y="87210"/>
                </a:lnTo>
                <a:lnTo>
                  <a:pt x="18580" y="87320"/>
                </a:lnTo>
                <a:lnTo>
                  <a:pt x="18610" y="87370"/>
                </a:lnTo>
                <a:lnTo>
                  <a:pt x="18650" y="87390"/>
                </a:lnTo>
                <a:lnTo>
                  <a:pt x="18730" y="87410"/>
                </a:lnTo>
                <a:lnTo>
                  <a:pt x="18930" y="87640"/>
                </a:lnTo>
                <a:lnTo>
                  <a:pt x="19090" y="87990"/>
                </a:lnTo>
                <a:lnTo>
                  <a:pt x="19120" y="88090"/>
                </a:lnTo>
                <a:lnTo>
                  <a:pt x="19120" y="88150"/>
                </a:lnTo>
                <a:lnTo>
                  <a:pt x="19090" y="88200"/>
                </a:lnTo>
                <a:lnTo>
                  <a:pt x="19050" y="88280"/>
                </a:lnTo>
                <a:lnTo>
                  <a:pt x="19030" y="88380"/>
                </a:lnTo>
                <a:lnTo>
                  <a:pt x="19040" y="88520"/>
                </a:lnTo>
                <a:lnTo>
                  <a:pt x="19070" y="88610"/>
                </a:lnTo>
                <a:lnTo>
                  <a:pt x="19110" y="88670"/>
                </a:lnTo>
                <a:lnTo>
                  <a:pt x="19200" y="88740"/>
                </a:lnTo>
                <a:lnTo>
                  <a:pt x="19290" y="88820"/>
                </a:lnTo>
                <a:lnTo>
                  <a:pt x="19670" y="89530"/>
                </a:lnTo>
                <a:lnTo>
                  <a:pt x="19680" y="89540"/>
                </a:lnTo>
                <a:lnTo>
                  <a:pt x="19870" y="89650"/>
                </a:lnTo>
                <a:lnTo>
                  <a:pt x="20050" y="89700"/>
                </a:lnTo>
                <a:lnTo>
                  <a:pt x="20130" y="89690"/>
                </a:lnTo>
                <a:lnTo>
                  <a:pt x="20190" y="89680"/>
                </a:lnTo>
                <a:lnTo>
                  <a:pt x="20210" y="89660"/>
                </a:lnTo>
                <a:lnTo>
                  <a:pt x="20210" y="89640"/>
                </a:lnTo>
                <a:lnTo>
                  <a:pt x="20200" y="89630"/>
                </a:lnTo>
                <a:lnTo>
                  <a:pt x="20190" y="89630"/>
                </a:lnTo>
                <a:lnTo>
                  <a:pt x="20160" y="89620"/>
                </a:lnTo>
                <a:lnTo>
                  <a:pt x="20160" y="89610"/>
                </a:lnTo>
                <a:lnTo>
                  <a:pt x="20170" y="89600"/>
                </a:lnTo>
                <a:lnTo>
                  <a:pt x="20230" y="89560"/>
                </a:lnTo>
                <a:lnTo>
                  <a:pt x="20290" y="89540"/>
                </a:lnTo>
                <a:lnTo>
                  <a:pt x="20340" y="89560"/>
                </a:lnTo>
                <a:lnTo>
                  <a:pt x="20400" y="89590"/>
                </a:lnTo>
                <a:lnTo>
                  <a:pt x="20590" y="89730"/>
                </a:lnTo>
                <a:lnTo>
                  <a:pt x="20790" y="89810"/>
                </a:lnTo>
                <a:lnTo>
                  <a:pt x="20900" y="89770"/>
                </a:lnTo>
                <a:lnTo>
                  <a:pt x="20940" y="89780"/>
                </a:lnTo>
                <a:lnTo>
                  <a:pt x="20980" y="89800"/>
                </a:lnTo>
                <a:lnTo>
                  <a:pt x="21030" y="89890"/>
                </a:lnTo>
                <a:lnTo>
                  <a:pt x="21070" y="89940"/>
                </a:lnTo>
                <a:lnTo>
                  <a:pt x="21160" y="90020"/>
                </a:lnTo>
                <a:lnTo>
                  <a:pt x="21230" y="90040"/>
                </a:lnTo>
                <a:lnTo>
                  <a:pt x="21280" y="90030"/>
                </a:lnTo>
                <a:lnTo>
                  <a:pt x="21390" y="89940"/>
                </a:lnTo>
                <a:lnTo>
                  <a:pt x="21460" y="89910"/>
                </a:lnTo>
                <a:lnTo>
                  <a:pt x="21550" y="89900"/>
                </a:lnTo>
                <a:lnTo>
                  <a:pt x="21610" y="89930"/>
                </a:lnTo>
                <a:lnTo>
                  <a:pt x="21690" y="90000"/>
                </a:lnTo>
                <a:lnTo>
                  <a:pt x="21870" y="90210"/>
                </a:lnTo>
                <a:lnTo>
                  <a:pt x="22010" y="90340"/>
                </a:lnTo>
                <a:lnTo>
                  <a:pt x="22100" y="90400"/>
                </a:lnTo>
                <a:lnTo>
                  <a:pt x="22170" y="90390"/>
                </a:lnTo>
                <a:lnTo>
                  <a:pt x="22200" y="90370"/>
                </a:lnTo>
                <a:lnTo>
                  <a:pt x="22230" y="90340"/>
                </a:lnTo>
                <a:lnTo>
                  <a:pt x="22240" y="90310"/>
                </a:lnTo>
                <a:lnTo>
                  <a:pt x="22250" y="90280"/>
                </a:lnTo>
                <a:lnTo>
                  <a:pt x="22240" y="90240"/>
                </a:lnTo>
                <a:lnTo>
                  <a:pt x="22240" y="90200"/>
                </a:lnTo>
                <a:lnTo>
                  <a:pt x="22240" y="90170"/>
                </a:lnTo>
                <a:lnTo>
                  <a:pt x="22290" y="90060"/>
                </a:lnTo>
                <a:lnTo>
                  <a:pt x="22320" y="90000"/>
                </a:lnTo>
                <a:lnTo>
                  <a:pt x="22330" y="89960"/>
                </a:lnTo>
                <a:lnTo>
                  <a:pt x="22320" y="89920"/>
                </a:lnTo>
                <a:lnTo>
                  <a:pt x="22260" y="89770"/>
                </a:lnTo>
                <a:lnTo>
                  <a:pt x="22270" y="89680"/>
                </a:lnTo>
                <a:lnTo>
                  <a:pt x="22300" y="89600"/>
                </a:lnTo>
                <a:lnTo>
                  <a:pt x="22340" y="89550"/>
                </a:lnTo>
                <a:lnTo>
                  <a:pt x="22340" y="89540"/>
                </a:lnTo>
                <a:lnTo>
                  <a:pt x="22370" y="89530"/>
                </a:lnTo>
                <a:lnTo>
                  <a:pt x="22530" y="89500"/>
                </a:lnTo>
                <a:lnTo>
                  <a:pt x="22810" y="89490"/>
                </a:lnTo>
                <a:lnTo>
                  <a:pt x="22880" y="89510"/>
                </a:lnTo>
                <a:lnTo>
                  <a:pt x="22880" y="89530"/>
                </a:lnTo>
                <a:lnTo>
                  <a:pt x="22880" y="89540"/>
                </a:lnTo>
                <a:lnTo>
                  <a:pt x="22880" y="89550"/>
                </a:lnTo>
                <a:lnTo>
                  <a:pt x="22880" y="89560"/>
                </a:lnTo>
                <a:lnTo>
                  <a:pt x="22910" y="89630"/>
                </a:lnTo>
                <a:lnTo>
                  <a:pt x="22930" y="89710"/>
                </a:lnTo>
                <a:lnTo>
                  <a:pt x="23320" y="90110"/>
                </a:lnTo>
                <a:lnTo>
                  <a:pt x="23420" y="90240"/>
                </a:lnTo>
                <a:lnTo>
                  <a:pt x="23440" y="90290"/>
                </a:lnTo>
                <a:lnTo>
                  <a:pt x="23460" y="90330"/>
                </a:lnTo>
                <a:lnTo>
                  <a:pt x="23460" y="90420"/>
                </a:lnTo>
                <a:lnTo>
                  <a:pt x="23470" y="90630"/>
                </a:lnTo>
                <a:lnTo>
                  <a:pt x="23490" y="90650"/>
                </a:lnTo>
                <a:lnTo>
                  <a:pt x="23530" y="90670"/>
                </a:lnTo>
                <a:lnTo>
                  <a:pt x="23620" y="90670"/>
                </a:lnTo>
                <a:lnTo>
                  <a:pt x="24020" y="90820"/>
                </a:lnTo>
                <a:lnTo>
                  <a:pt x="23970" y="90860"/>
                </a:lnTo>
                <a:lnTo>
                  <a:pt x="23910" y="90940"/>
                </a:lnTo>
                <a:lnTo>
                  <a:pt x="23880" y="91020"/>
                </a:lnTo>
                <a:lnTo>
                  <a:pt x="23780" y="91100"/>
                </a:lnTo>
                <a:lnTo>
                  <a:pt x="23600" y="91130"/>
                </a:lnTo>
                <a:lnTo>
                  <a:pt x="23080" y="91060"/>
                </a:lnTo>
                <a:lnTo>
                  <a:pt x="23050" y="91080"/>
                </a:lnTo>
                <a:lnTo>
                  <a:pt x="23030" y="91120"/>
                </a:lnTo>
                <a:lnTo>
                  <a:pt x="23020" y="91170"/>
                </a:lnTo>
                <a:lnTo>
                  <a:pt x="23030" y="91180"/>
                </a:lnTo>
                <a:lnTo>
                  <a:pt x="23280" y="91270"/>
                </a:lnTo>
                <a:lnTo>
                  <a:pt x="23350" y="91230"/>
                </a:lnTo>
                <a:lnTo>
                  <a:pt x="23190" y="91140"/>
                </a:lnTo>
                <a:lnTo>
                  <a:pt x="23150" y="91100"/>
                </a:lnTo>
                <a:lnTo>
                  <a:pt x="23490" y="91200"/>
                </a:lnTo>
                <a:lnTo>
                  <a:pt x="23500" y="91310"/>
                </a:lnTo>
                <a:lnTo>
                  <a:pt x="23410" y="91370"/>
                </a:lnTo>
                <a:lnTo>
                  <a:pt x="23130" y="91380"/>
                </a:lnTo>
                <a:lnTo>
                  <a:pt x="23020" y="91430"/>
                </a:lnTo>
                <a:lnTo>
                  <a:pt x="23110" y="91420"/>
                </a:lnTo>
                <a:lnTo>
                  <a:pt x="23310" y="91390"/>
                </a:lnTo>
                <a:lnTo>
                  <a:pt x="23400" y="91410"/>
                </a:lnTo>
                <a:lnTo>
                  <a:pt x="23450" y="91490"/>
                </a:lnTo>
                <a:lnTo>
                  <a:pt x="23420" y="91530"/>
                </a:lnTo>
                <a:lnTo>
                  <a:pt x="23300" y="91660"/>
                </a:lnTo>
                <a:lnTo>
                  <a:pt x="23110" y="91830"/>
                </a:lnTo>
                <a:lnTo>
                  <a:pt x="22940" y="91950"/>
                </a:lnTo>
                <a:lnTo>
                  <a:pt x="22810" y="91910"/>
                </a:lnTo>
                <a:lnTo>
                  <a:pt x="22790" y="91930"/>
                </a:lnTo>
                <a:lnTo>
                  <a:pt x="22780" y="91960"/>
                </a:lnTo>
                <a:lnTo>
                  <a:pt x="22770" y="91980"/>
                </a:lnTo>
                <a:lnTo>
                  <a:pt x="22750" y="91990"/>
                </a:lnTo>
                <a:lnTo>
                  <a:pt x="22730" y="91980"/>
                </a:lnTo>
                <a:lnTo>
                  <a:pt x="22700" y="91930"/>
                </a:lnTo>
                <a:lnTo>
                  <a:pt x="22680" y="91910"/>
                </a:lnTo>
                <a:lnTo>
                  <a:pt x="22610" y="91870"/>
                </a:lnTo>
                <a:lnTo>
                  <a:pt x="22570" y="91870"/>
                </a:lnTo>
                <a:lnTo>
                  <a:pt x="22590" y="91930"/>
                </a:lnTo>
                <a:lnTo>
                  <a:pt x="22650" y="91990"/>
                </a:lnTo>
                <a:lnTo>
                  <a:pt x="22680" y="92030"/>
                </a:lnTo>
                <a:lnTo>
                  <a:pt x="22670" y="92090"/>
                </a:lnTo>
                <a:lnTo>
                  <a:pt x="22680" y="92220"/>
                </a:lnTo>
                <a:lnTo>
                  <a:pt x="22660" y="92350"/>
                </a:lnTo>
                <a:lnTo>
                  <a:pt x="22620" y="92420"/>
                </a:lnTo>
                <a:lnTo>
                  <a:pt x="22560" y="92500"/>
                </a:lnTo>
                <a:lnTo>
                  <a:pt x="22370" y="92690"/>
                </a:lnTo>
                <a:lnTo>
                  <a:pt x="22300" y="92780"/>
                </a:lnTo>
                <a:lnTo>
                  <a:pt x="22210" y="92850"/>
                </a:lnTo>
                <a:lnTo>
                  <a:pt x="22150" y="92890"/>
                </a:lnTo>
                <a:lnTo>
                  <a:pt x="22080" y="92930"/>
                </a:lnTo>
                <a:lnTo>
                  <a:pt x="22040" y="93000"/>
                </a:lnTo>
                <a:lnTo>
                  <a:pt x="22020" y="93060"/>
                </a:lnTo>
                <a:lnTo>
                  <a:pt x="21960" y="93140"/>
                </a:lnTo>
                <a:lnTo>
                  <a:pt x="21940" y="93210"/>
                </a:lnTo>
                <a:lnTo>
                  <a:pt x="21860" y="93260"/>
                </a:lnTo>
                <a:lnTo>
                  <a:pt x="21820" y="93280"/>
                </a:lnTo>
                <a:lnTo>
                  <a:pt x="21770" y="93280"/>
                </a:lnTo>
                <a:lnTo>
                  <a:pt x="21740" y="93300"/>
                </a:lnTo>
                <a:lnTo>
                  <a:pt x="21710" y="93340"/>
                </a:lnTo>
                <a:lnTo>
                  <a:pt x="21690" y="93390"/>
                </a:lnTo>
                <a:lnTo>
                  <a:pt x="21670" y="93450"/>
                </a:lnTo>
                <a:lnTo>
                  <a:pt x="21630" y="93480"/>
                </a:lnTo>
                <a:lnTo>
                  <a:pt x="21590" y="93490"/>
                </a:lnTo>
                <a:lnTo>
                  <a:pt x="21570" y="93470"/>
                </a:lnTo>
                <a:lnTo>
                  <a:pt x="21570" y="93430"/>
                </a:lnTo>
                <a:lnTo>
                  <a:pt x="21550" y="93390"/>
                </a:lnTo>
                <a:lnTo>
                  <a:pt x="21440" y="93600"/>
                </a:lnTo>
                <a:lnTo>
                  <a:pt x="21340" y="93710"/>
                </a:lnTo>
                <a:lnTo>
                  <a:pt x="21320" y="93770"/>
                </a:lnTo>
                <a:lnTo>
                  <a:pt x="21360" y="93840"/>
                </a:lnTo>
                <a:lnTo>
                  <a:pt x="21310" y="93920"/>
                </a:lnTo>
                <a:lnTo>
                  <a:pt x="21240" y="93910"/>
                </a:lnTo>
                <a:lnTo>
                  <a:pt x="21170" y="93880"/>
                </a:lnTo>
                <a:lnTo>
                  <a:pt x="21110" y="93920"/>
                </a:lnTo>
                <a:lnTo>
                  <a:pt x="21070" y="93850"/>
                </a:lnTo>
                <a:lnTo>
                  <a:pt x="21030" y="93840"/>
                </a:lnTo>
                <a:lnTo>
                  <a:pt x="21000" y="93870"/>
                </a:lnTo>
                <a:lnTo>
                  <a:pt x="21010" y="93940"/>
                </a:lnTo>
                <a:lnTo>
                  <a:pt x="21020" y="94000"/>
                </a:lnTo>
                <a:lnTo>
                  <a:pt x="20960" y="94010"/>
                </a:lnTo>
                <a:lnTo>
                  <a:pt x="20850" y="93990"/>
                </a:lnTo>
                <a:lnTo>
                  <a:pt x="20830" y="94010"/>
                </a:lnTo>
                <a:lnTo>
                  <a:pt x="20740" y="94100"/>
                </a:lnTo>
                <a:lnTo>
                  <a:pt x="20720" y="94140"/>
                </a:lnTo>
                <a:lnTo>
                  <a:pt x="20680" y="94180"/>
                </a:lnTo>
                <a:lnTo>
                  <a:pt x="20570" y="94210"/>
                </a:lnTo>
                <a:lnTo>
                  <a:pt x="20520" y="94240"/>
                </a:lnTo>
                <a:lnTo>
                  <a:pt x="20540" y="94240"/>
                </a:lnTo>
                <a:lnTo>
                  <a:pt x="20580" y="94260"/>
                </a:lnTo>
                <a:lnTo>
                  <a:pt x="20600" y="94280"/>
                </a:lnTo>
                <a:lnTo>
                  <a:pt x="20560" y="94380"/>
                </a:lnTo>
                <a:lnTo>
                  <a:pt x="20530" y="94420"/>
                </a:lnTo>
                <a:lnTo>
                  <a:pt x="20470" y="94470"/>
                </a:lnTo>
                <a:lnTo>
                  <a:pt x="20460" y="94510"/>
                </a:lnTo>
                <a:lnTo>
                  <a:pt x="20450" y="94540"/>
                </a:lnTo>
                <a:lnTo>
                  <a:pt x="20450" y="94600"/>
                </a:lnTo>
                <a:lnTo>
                  <a:pt x="20450" y="94630"/>
                </a:lnTo>
                <a:lnTo>
                  <a:pt x="20390" y="94700"/>
                </a:lnTo>
                <a:lnTo>
                  <a:pt x="20340" y="94640"/>
                </a:lnTo>
                <a:lnTo>
                  <a:pt x="20300" y="94570"/>
                </a:lnTo>
                <a:lnTo>
                  <a:pt x="20250" y="94580"/>
                </a:lnTo>
                <a:lnTo>
                  <a:pt x="20190" y="94750"/>
                </a:lnTo>
                <a:lnTo>
                  <a:pt x="20150" y="94820"/>
                </a:lnTo>
                <a:lnTo>
                  <a:pt x="20110" y="94820"/>
                </a:lnTo>
                <a:lnTo>
                  <a:pt x="20070" y="94790"/>
                </a:lnTo>
                <a:lnTo>
                  <a:pt x="19970" y="94780"/>
                </a:lnTo>
                <a:lnTo>
                  <a:pt x="19930" y="94760"/>
                </a:lnTo>
                <a:lnTo>
                  <a:pt x="19910" y="94740"/>
                </a:lnTo>
                <a:lnTo>
                  <a:pt x="19880" y="94660"/>
                </a:lnTo>
                <a:lnTo>
                  <a:pt x="19850" y="94600"/>
                </a:lnTo>
                <a:lnTo>
                  <a:pt x="19930" y="94560"/>
                </a:lnTo>
                <a:lnTo>
                  <a:pt x="19980" y="94520"/>
                </a:lnTo>
                <a:lnTo>
                  <a:pt x="20020" y="94480"/>
                </a:lnTo>
                <a:lnTo>
                  <a:pt x="19950" y="94390"/>
                </a:lnTo>
                <a:lnTo>
                  <a:pt x="19910" y="94230"/>
                </a:lnTo>
                <a:lnTo>
                  <a:pt x="19860" y="94110"/>
                </a:lnTo>
                <a:lnTo>
                  <a:pt x="19780" y="94120"/>
                </a:lnTo>
                <a:lnTo>
                  <a:pt x="19840" y="94240"/>
                </a:lnTo>
                <a:lnTo>
                  <a:pt x="19860" y="94350"/>
                </a:lnTo>
                <a:lnTo>
                  <a:pt x="19840" y="94470"/>
                </a:lnTo>
                <a:lnTo>
                  <a:pt x="19790" y="94580"/>
                </a:lnTo>
                <a:lnTo>
                  <a:pt x="19630" y="94690"/>
                </a:lnTo>
                <a:lnTo>
                  <a:pt x="19570" y="94780"/>
                </a:lnTo>
                <a:lnTo>
                  <a:pt x="19640" y="94870"/>
                </a:lnTo>
                <a:lnTo>
                  <a:pt x="19510" y="94940"/>
                </a:lnTo>
                <a:lnTo>
                  <a:pt x="19020" y="95010"/>
                </a:lnTo>
                <a:lnTo>
                  <a:pt x="18900" y="95060"/>
                </a:lnTo>
                <a:lnTo>
                  <a:pt x="18840" y="95080"/>
                </a:lnTo>
                <a:lnTo>
                  <a:pt x="18740" y="95030"/>
                </a:lnTo>
                <a:lnTo>
                  <a:pt x="18710" y="95040"/>
                </a:lnTo>
                <a:lnTo>
                  <a:pt x="18730" y="95150"/>
                </a:lnTo>
                <a:lnTo>
                  <a:pt x="18680" y="95150"/>
                </a:lnTo>
                <a:lnTo>
                  <a:pt x="18650" y="95140"/>
                </a:lnTo>
                <a:lnTo>
                  <a:pt x="18630" y="95110"/>
                </a:lnTo>
                <a:lnTo>
                  <a:pt x="18630" y="95230"/>
                </a:lnTo>
                <a:lnTo>
                  <a:pt x="18590" y="95290"/>
                </a:lnTo>
                <a:lnTo>
                  <a:pt x="18530" y="95260"/>
                </a:lnTo>
                <a:lnTo>
                  <a:pt x="18480" y="95150"/>
                </a:lnTo>
                <a:lnTo>
                  <a:pt x="18470" y="95230"/>
                </a:lnTo>
                <a:lnTo>
                  <a:pt x="18470" y="95260"/>
                </a:lnTo>
                <a:lnTo>
                  <a:pt x="18480" y="95310"/>
                </a:lnTo>
                <a:lnTo>
                  <a:pt x="17900" y="95310"/>
                </a:lnTo>
                <a:lnTo>
                  <a:pt x="17530" y="95210"/>
                </a:lnTo>
                <a:lnTo>
                  <a:pt x="17480" y="95160"/>
                </a:lnTo>
                <a:lnTo>
                  <a:pt x="17470" y="95080"/>
                </a:lnTo>
                <a:lnTo>
                  <a:pt x="17290" y="95170"/>
                </a:lnTo>
                <a:lnTo>
                  <a:pt x="17240" y="95230"/>
                </a:lnTo>
                <a:lnTo>
                  <a:pt x="17210" y="95150"/>
                </a:lnTo>
                <a:lnTo>
                  <a:pt x="17180" y="95120"/>
                </a:lnTo>
                <a:lnTo>
                  <a:pt x="16960" y="95200"/>
                </a:lnTo>
                <a:lnTo>
                  <a:pt x="16950" y="95230"/>
                </a:lnTo>
                <a:lnTo>
                  <a:pt x="16950" y="95250"/>
                </a:lnTo>
                <a:lnTo>
                  <a:pt x="16950" y="95270"/>
                </a:lnTo>
                <a:lnTo>
                  <a:pt x="16940" y="95300"/>
                </a:lnTo>
                <a:lnTo>
                  <a:pt x="16940" y="95340"/>
                </a:lnTo>
                <a:lnTo>
                  <a:pt x="16940" y="95380"/>
                </a:lnTo>
                <a:lnTo>
                  <a:pt x="16910" y="95390"/>
                </a:lnTo>
                <a:lnTo>
                  <a:pt x="16890" y="95400"/>
                </a:lnTo>
                <a:lnTo>
                  <a:pt x="16780" y="95440"/>
                </a:lnTo>
                <a:lnTo>
                  <a:pt x="16730" y="95450"/>
                </a:lnTo>
                <a:lnTo>
                  <a:pt x="16700" y="95430"/>
                </a:lnTo>
                <a:lnTo>
                  <a:pt x="16720" y="95350"/>
                </a:lnTo>
                <a:lnTo>
                  <a:pt x="16700" y="95240"/>
                </a:lnTo>
                <a:lnTo>
                  <a:pt x="16770" y="95160"/>
                </a:lnTo>
                <a:lnTo>
                  <a:pt x="16870" y="95110"/>
                </a:lnTo>
                <a:lnTo>
                  <a:pt x="16940" y="95050"/>
                </a:lnTo>
                <a:lnTo>
                  <a:pt x="16970" y="95010"/>
                </a:lnTo>
                <a:lnTo>
                  <a:pt x="17000" y="95020"/>
                </a:lnTo>
                <a:lnTo>
                  <a:pt x="17030" y="95060"/>
                </a:lnTo>
                <a:lnTo>
                  <a:pt x="17060" y="95080"/>
                </a:lnTo>
                <a:lnTo>
                  <a:pt x="17090" y="95050"/>
                </a:lnTo>
                <a:lnTo>
                  <a:pt x="17140" y="94920"/>
                </a:lnTo>
                <a:lnTo>
                  <a:pt x="17160" y="94870"/>
                </a:lnTo>
                <a:lnTo>
                  <a:pt x="17160" y="94840"/>
                </a:lnTo>
                <a:lnTo>
                  <a:pt x="17100" y="94850"/>
                </a:lnTo>
                <a:lnTo>
                  <a:pt x="16900" y="94960"/>
                </a:lnTo>
                <a:lnTo>
                  <a:pt x="16860" y="95020"/>
                </a:lnTo>
                <a:lnTo>
                  <a:pt x="16810" y="95050"/>
                </a:lnTo>
                <a:lnTo>
                  <a:pt x="16580" y="95150"/>
                </a:lnTo>
                <a:lnTo>
                  <a:pt x="16510" y="95150"/>
                </a:lnTo>
                <a:lnTo>
                  <a:pt x="16560" y="95080"/>
                </a:lnTo>
                <a:lnTo>
                  <a:pt x="16640" y="94900"/>
                </a:lnTo>
                <a:lnTo>
                  <a:pt x="16690" y="94840"/>
                </a:lnTo>
                <a:lnTo>
                  <a:pt x="16640" y="94800"/>
                </a:lnTo>
                <a:lnTo>
                  <a:pt x="16470" y="95040"/>
                </a:lnTo>
                <a:lnTo>
                  <a:pt x="16400" y="95110"/>
                </a:lnTo>
                <a:lnTo>
                  <a:pt x="16420" y="95040"/>
                </a:lnTo>
                <a:lnTo>
                  <a:pt x="16440" y="94980"/>
                </a:lnTo>
                <a:lnTo>
                  <a:pt x="16440" y="94910"/>
                </a:lnTo>
                <a:lnTo>
                  <a:pt x="16420" y="94840"/>
                </a:lnTo>
                <a:lnTo>
                  <a:pt x="16390" y="94860"/>
                </a:lnTo>
                <a:lnTo>
                  <a:pt x="16330" y="94930"/>
                </a:lnTo>
                <a:lnTo>
                  <a:pt x="16300" y="94950"/>
                </a:lnTo>
                <a:lnTo>
                  <a:pt x="16250" y="94950"/>
                </a:lnTo>
                <a:lnTo>
                  <a:pt x="16190" y="94930"/>
                </a:lnTo>
                <a:lnTo>
                  <a:pt x="16140" y="94890"/>
                </a:lnTo>
                <a:lnTo>
                  <a:pt x="16100" y="94840"/>
                </a:lnTo>
                <a:lnTo>
                  <a:pt x="16240" y="94750"/>
                </a:lnTo>
                <a:lnTo>
                  <a:pt x="16310" y="94720"/>
                </a:lnTo>
                <a:lnTo>
                  <a:pt x="16550" y="94710"/>
                </a:lnTo>
                <a:lnTo>
                  <a:pt x="16630" y="94680"/>
                </a:lnTo>
                <a:lnTo>
                  <a:pt x="16670" y="94600"/>
                </a:lnTo>
                <a:lnTo>
                  <a:pt x="16580" y="94600"/>
                </a:lnTo>
                <a:lnTo>
                  <a:pt x="16410" y="94660"/>
                </a:lnTo>
                <a:lnTo>
                  <a:pt x="16320" y="94630"/>
                </a:lnTo>
                <a:lnTo>
                  <a:pt x="16240" y="94560"/>
                </a:lnTo>
                <a:lnTo>
                  <a:pt x="16100" y="94370"/>
                </a:lnTo>
                <a:lnTo>
                  <a:pt x="16020" y="94360"/>
                </a:lnTo>
                <a:lnTo>
                  <a:pt x="16130" y="94670"/>
                </a:lnTo>
                <a:lnTo>
                  <a:pt x="16120" y="94720"/>
                </a:lnTo>
                <a:lnTo>
                  <a:pt x="15960" y="94740"/>
                </a:lnTo>
                <a:lnTo>
                  <a:pt x="15880" y="94720"/>
                </a:lnTo>
                <a:lnTo>
                  <a:pt x="15830" y="94630"/>
                </a:lnTo>
                <a:lnTo>
                  <a:pt x="15870" y="94570"/>
                </a:lnTo>
                <a:lnTo>
                  <a:pt x="15870" y="94500"/>
                </a:lnTo>
                <a:lnTo>
                  <a:pt x="15860" y="94420"/>
                </a:lnTo>
                <a:lnTo>
                  <a:pt x="15850" y="94320"/>
                </a:lnTo>
                <a:lnTo>
                  <a:pt x="15780" y="94620"/>
                </a:lnTo>
                <a:lnTo>
                  <a:pt x="15750" y="94720"/>
                </a:lnTo>
                <a:lnTo>
                  <a:pt x="15800" y="94720"/>
                </a:lnTo>
                <a:lnTo>
                  <a:pt x="15820" y="94750"/>
                </a:lnTo>
                <a:lnTo>
                  <a:pt x="15830" y="94790"/>
                </a:lnTo>
                <a:lnTo>
                  <a:pt x="15850" y="94840"/>
                </a:lnTo>
                <a:lnTo>
                  <a:pt x="15890" y="94870"/>
                </a:lnTo>
                <a:lnTo>
                  <a:pt x="15950" y="94910"/>
                </a:lnTo>
                <a:lnTo>
                  <a:pt x="16010" y="94990"/>
                </a:lnTo>
                <a:lnTo>
                  <a:pt x="16040" y="95010"/>
                </a:lnTo>
                <a:lnTo>
                  <a:pt x="16040" y="95040"/>
                </a:lnTo>
                <a:lnTo>
                  <a:pt x="15980" y="95080"/>
                </a:lnTo>
                <a:lnTo>
                  <a:pt x="15950" y="95080"/>
                </a:lnTo>
                <a:lnTo>
                  <a:pt x="15890" y="95040"/>
                </a:lnTo>
                <a:lnTo>
                  <a:pt x="15850" y="95030"/>
                </a:lnTo>
                <a:lnTo>
                  <a:pt x="15540" y="95020"/>
                </a:lnTo>
                <a:lnTo>
                  <a:pt x="15470" y="94980"/>
                </a:lnTo>
                <a:lnTo>
                  <a:pt x="15300" y="94790"/>
                </a:lnTo>
                <a:lnTo>
                  <a:pt x="15270" y="94720"/>
                </a:lnTo>
                <a:lnTo>
                  <a:pt x="15330" y="94700"/>
                </a:lnTo>
                <a:lnTo>
                  <a:pt x="15380" y="94650"/>
                </a:lnTo>
                <a:lnTo>
                  <a:pt x="15420" y="94570"/>
                </a:lnTo>
                <a:lnTo>
                  <a:pt x="15440" y="94460"/>
                </a:lnTo>
                <a:lnTo>
                  <a:pt x="15470" y="94390"/>
                </a:lnTo>
                <a:lnTo>
                  <a:pt x="15640" y="94380"/>
                </a:lnTo>
                <a:lnTo>
                  <a:pt x="15710" y="94360"/>
                </a:lnTo>
                <a:lnTo>
                  <a:pt x="15660" y="94320"/>
                </a:lnTo>
                <a:lnTo>
                  <a:pt x="15640" y="94320"/>
                </a:lnTo>
                <a:lnTo>
                  <a:pt x="15710" y="94210"/>
                </a:lnTo>
                <a:lnTo>
                  <a:pt x="15860" y="94130"/>
                </a:lnTo>
                <a:lnTo>
                  <a:pt x="15990" y="93990"/>
                </a:lnTo>
                <a:lnTo>
                  <a:pt x="16230" y="93840"/>
                </a:lnTo>
                <a:lnTo>
                  <a:pt x="16180" y="93820"/>
                </a:lnTo>
                <a:lnTo>
                  <a:pt x="16100" y="93840"/>
                </a:lnTo>
                <a:lnTo>
                  <a:pt x="15960" y="93940"/>
                </a:lnTo>
                <a:lnTo>
                  <a:pt x="15780" y="94110"/>
                </a:lnTo>
                <a:lnTo>
                  <a:pt x="15730" y="94120"/>
                </a:lnTo>
                <a:lnTo>
                  <a:pt x="15690" y="94070"/>
                </a:lnTo>
                <a:lnTo>
                  <a:pt x="15600" y="93880"/>
                </a:lnTo>
                <a:lnTo>
                  <a:pt x="15580" y="93820"/>
                </a:lnTo>
                <a:lnTo>
                  <a:pt x="15600" y="93710"/>
                </a:lnTo>
                <a:lnTo>
                  <a:pt x="15650" y="93660"/>
                </a:lnTo>
                <a:lnTo>
                  <a:pt x="15710" y="93660"/>
                </a:lnTo>
                <a:lnTo>
                  <a:pt x="15770" y="93720"/>
                </a:lnTo>
                <a:lnTo>
                  <a:pt x="15810" y="93600"/>
                </a:lnTo>
                <a:lnTo>
                  <a:pt x="15750" y="93510"/>
                </a:lnTo>
                <a:lnTo>
                  <a:pt x="15680" y="93530"/>
                </a:lnTo>
                <a:lnTo>
                  <a:pt x="15600" y="93580"/>
                </a:lnTo>
                <a:lnTo>
                  <a:pt x="15540" y="93560"/>
                </a:lnTo>
                <a:lnTo>
                  <a:pt x="15540" y="93880"/>
                </a:lnTo>
                <a:lnTo>
                  <a:pt x="15560" y="93990"/>
                </a:lnTo>
                <a:lnTo>
                  <a:pt x="15360" y="94000"/>
                </a:lnTo>
                <a:lnTo>
                  <a:pt x="15170" y="93890"/>
                </a:lnTo>
                <a:lnTo>
                  <a:pt x="14870" y="93830"/>
                </a:lnTo>
                <a:lnTo>
                  <a:pt x="14860" y="93830"/>
                </a:lnTo>
                <a:lnTo>
                  <a:pt x="14890" y="93790"/>
                </a:lnTo>
                <a:lnTo>
                  <a:pt x="14980" y="93710"/>
                </a:lnTo>
                <a:lnTo>
                  <a:pt x="15320" y="93570"/>
                </a:lnTo>
                <a:lnTo>
                  <a:pt x="15370" y="93550"/>
                </a:lnTo>
                <a:lnTo>
                  <a:pt x="15410" y="93520"/>
                </a:lnTo>
                <a:lnTo>
                  <a:pt x="15470" y="93450"/>
                </a:lnTo>
                <a:lnTo>
                  <a:pt x="15520" y="93370"/>
                </a:lnTo>
                <a:lnTo>
                  <a:pt x="15560" y="93280"/>
                </a:lnTo>
                <a:lnTo>
                  <a:pt x="15570" y="93180"/>
                </a:lnTo>
                <a:lnTo>
                  <a:pt x="15570" y="93080"/>
                </a:lnTo>
                <a:lnTo>
                  <a:pt x="15460" y="92480"/>
                </a:lnTo>
                <a:lnTo>
                  <a:pt x="15450" y="92380"/>
                </a:lnTo>
                <a:lnTo>
                  <a:pt x="15460" y="92320"/>
                </a:lnTo>
                <a:lnTo>
                  <a:pt x="15470" y="92210"/>
                </a:lnTo>
                <a:lnTo>
                  <a:pt x="15470" y="92160"/>
                </a:lnTo>
                <a:lnTo>
                  <a:pt x="15440" y="91980"/>
                </a:lnTo>
                <a:lnTo>
                  <a:pt x="15440" y="91920"/>
                </a:lnTo>
                <a:lnTo>
                  <a:pt x="15430" y="91850"/>
                </a:lnTo>
                <a:lnTo>
                  <a:pt x="15400" y="91790"/>
                </a:lnTo>
                <a:lnTo>
                  <a:pt x="15300" y="91750"/>
                </a:lnTo>
                <a:lnTo>
                  <a:pt x="15130" y="91770"/>
                </a:lnTo>
                <a:lnTo>
                  <a:pt x="15080" y="91730"/>
                </a:lnTo>
                <a:lnTo>
                  <a:pt x="15000" y="91570"/>
                </a:lnTo>
                <a:lnTo>
                  <a:pt x="15040" y="91520"/>
                </a:lnTo>
                <a:lnTo>
                  <a:pt x="15340" y="91400"/>
                </a:lnTo>
                <a:lnTo>
                  <a:pt x="15430" y="91320"/>
                </a:lnTo>
                <a:lnTo>
                  <a:pt x="15470" y="91280"/>
                </a:lnTo>
                <a:lnTo>
                  <a:pt x="15480" y="91200"/>
                </a:lnTo>
                <a:lnTo>
                  <a:pt x="15400" y="91060"/>
                </a:lnTo>
                <a:lnTo>
                  <a:pt x="15370" y="90970"/>
                </a:lnTo>
                <a:lnTo>
                  <a:pt x="15270" y="90890"/>
                </a:lnTo>
                <a:lnTo>
                  <a:pt x="15240" y="90850"/>
                </a:lnTo>
                <a:lnTo>
                  <a:pt x="15220" y="90820"/>
                </a:lnTo>
                <a:lnTo>
                  <a:pt x="15270" y="90680"/>
                </a:lnTo>
                <a:lnTo>
                  <a:pt x="15410" y="90350"/>
                </a:lnTo>
                <a:lnTo>
                  <a:pt x="15420" y="90290"/>
                </a:lnTo>
                <a:lnTo>
                  <a:pt x="15420" y="90180"/>
                </a:lnTo>
                <a:lnTo>
                  <a:pt x="15400" y="90120"/>
                </a:lnTo>
                <a:lnTo>
                  <a:pt x="15370" y="90050"/>
                </a:lnTo>
                <a:lnTo>
                  <a:pt x="15360" y="90010"/>
                </a:lnTo>
                <a:lnTo>
                  <a:pt x="15360" y="89960"/>
                </a:lnTo>
                <a:lnTo>
                  <a:pt x="15400" y="89900"/>
                </a:lnTo>
                <a:lnTo>
                  <a:pt x="15970" y="89230"/>
                </a:lnTo>
                <a:lnTo>
                  <a:pt x="16000" y="89170"/>
                </a:lnTo>
                <a:lnTo>
                  <a:pt x="16050" y="89070"/>
                </a:lnTo>
                <a:lnTo>
                  <a:pt x="16100" y="88990"/>
                </a:lnTo>
                <a:lnTo>
                  <a:pt x="16190" y="88900"/>
                </a:lnTo>
                <a:lnTo>
                  <a:pt x="16290" y="88810"/>
                </a:lnTo>
                <a:lnTo>
                  <a:pt x="16340" y="88740"/>
                </a:lnTo>
                <a:lnTo>
                  <a:pt x="16360" y="88660"/>
                </a:lnTo>
                <a:lnTo>
                  <a:pt x="16340" y="88590"/>
                </a:lnTo>
                <a:lnTo>
                  <a:pt x="16340" y="88540"/>
                </a:lnTo>
                <a:lnTo>
                  <a:pt x="16370" y="88490"/>
                </a:lnTo>
                <a:lnTo>
                  <a:pt x="16440" y="88430"/>
                </a:lnTo>
                <a:lnTo>
                  <a:pt x="16530" y="88300"/>
                </a:lnTo>
                <a:lnTo>
                  <a:pt x="16270" y="88340"/>
                </a:lnTo>
                <a:lnTo>
                  <a:pt x="16180" y="88280"/>
                </a:lnTo>
                <a:lnTo>
                  <a:pt x="16180" y="88240"/>
                </a:lnTo>
                <a:lnTo>
                  <a:pt x="16180" y="87980"/>
                </a:lnTo>
                <a:lnTo>
                  <a:pt x="16140" y="87680"/>
                </a:lnTo>
                <a:lnTo>
                  <a:pt x="16140" y="87600"/>
                </a:lnTo>
                <a:lnTo>
                  <a:pt x="16170" y="87530"/>
                </a:lnTo>
                <a:lnTo>
                  <a:pt x="16220" y="87410"/>
                </a:lnTo>
                <a:lnTo>
                  <a:pt x="16250" y="87320"/>
                </a:lnTo>
                <a:lnTo>
                  <a:pt x="16270" y="87140"/>
                </a:lnTo>
                <a:lnTo>
                  <a:pt x="16300" y="87040"/>
                </a:lnTo>
                <a:lnTo>
                  <a:pt x="16340" y="86980"/>
                </a:lnTo>
                <a:lnTo>
                  <a:pt x="16380" y="86940"/>
                </a:lnTo>
                <a:lnTo>
                  <a:pt x="16400" y="86920"/>
                </a:lnTo>
                <a:lnTo>
                  <a:pt x="16400" y="86890"/>
                </a:lnTo>
                <a:lnTo>
                  <a:pt x="16400" y="86860"/>
                </a:lnTo>
                <a:lnTo>
                  <a:pt x="16410" y="86820"/>
                </a:lnTo>
                <a:lnTo>
                  <a:pt x="16430" y="86800"/>
                </a:lnTo>
                <a:lnTo>
                  <a:pt x="16520" y="86770"/>
                </a:lnTo>
                <a:lnTo>
                  <a:pt x="16590" y="86730"/>
                </a:lnTo>
                <a:lnTo>
                  <a:pt x="16700" y="86640"/>
                </a:lnTo>
                <a:lnTo>
                  <a:pt x="16730" y="86590"/>
                </a:lnTo>
                <a:lnTo>
                  <a:pt x="16750" y="86560"/>
                </a:lnTo>
                <a:lnTo>
                  <a:pt x="16750" y="86550"/>
                </a:lnTo>
                <a:lnTo>
                  <a:pt x="16750" y="86540"/>
                </a:lnTo>
                <a:lnTo>
                  <a:pt x="16740" y="86530"/>
                </a:lnTo>
                <a:lnTo>
                  <a:pt x="16720" y="86500"/>
                </a:lnTo>
                <a:lnTo>
                  <a:pt x="16660" y="86370"/>
                </a:lnTo>
                <a:lnTo>
                  <a:pt x="16660" y="86280"/>
                </a:lnTo>
                <a:lnTo>
                  <a:pt x="16670" y="86130"/>
                </a:lnTo>
                <a:lnTo>
                  <a:pt x="16670" y="86070"/>
                </a:lnTo>
                <a:lnTo>
                  <a:pt x="16660" y="86030"/>
                </a:lnTo>
                <a:lnTo>
                  <a:pt x="16660" y="85970"/>
                </a:lnTo>
                <a:lnTo>
                  <a:pt x="16660" y="85920"/>
                </a:lnTo>
                <a:lnTo>
                  <a:pt x="16690" y="85880"/>
                </a:lnTo>
                <a:lnTo>
                  <a:pt x="16870" y="85750"/>
                </a:lnTo>
                <a:lnTo>
                  <a:pt x="16960" y="85660"/>
                </a:lnTo>
                <a:lnTo>
                  <a:pt x="17040" y="85520"/>
                </a:lnTo>
                <a:lnTo>
                  <a:pt x="17080" y="85490"/>
                </a:lnTo>
                <a:lnTo>
                  <a:pt x="17160" y="85450"/>
                </a:lnTo>
                <a:lnTo>
                  <a:pt x="17210" y="85440"/>
                </a:lnTo>
                <a:lnTo>
                  <a:pt x="17240" y="85450"/>
                </a:lnTo>
                <a:lnTo>
                  <a:pt x="17260" y="85460"/>
                </a:lnTo>
                <a:lnTo>
                  <a:pt x="17290" y="85460"/>
                </a:lnTo>
                <a:lnTo>
                  <a:pt x="17320" y="85460"/>
                </a:lnTo>
                <a:lnTo>
                  <a:pt x="17450" y="85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