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Tinian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Northern Mariana Islands • State Map | Fully Editable Vector Shape</a:t>
            </a:r>
          </a:p>
        </p:txBody>
      </p:sp>
      <p:sp>
        <p:nvSpPr>
          <p:cNvPr id="101" name="Tini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520" y="82090"/>
                </a:moveTo>
                <a:lnTo>
                  <a:pt x="53590" y="82260"/>
                </a:lnTo>
                <a:lnTo>
                  <a:pt x="53580" y="82440"/>
                </a:lnTo>
                <a:lnTo>
                  <a:pt x="53530" y="82630"/>
                </a:lnTo>
                <a:lnTo>
                  <a:pt x="53520" y="82850"/>
                </a:lnTo>
                <a:lnTo>
                  <a:pt x="53580" y="82970"/>
                </a:lnTo>
                <a:lnTo>
                  <a:pt x="53760" y="83190"/>
                </a:lnTo>
                <a:lnTo>
                  <a:pt x="53800" y="83330"/>
                </a:lnTo>
                <a:lnTo>
                  <a:pt x="53710" y="83690"/>
                </a:lnTo>
                <a:lnTo>
                  <a:pt x="53500" y="84070"/>
                </a:lnTo>
                <a:lnTo>
                  <a:pt x="53230" y="84270"/>
                </a:lnTo>
                <a:lnTo>
                  <a:pt x="52970" y="84090"/>
                </a:lnTo>
                <a:lnTo>
                  <a:pt x="52910" y="83910"/>
                </a:lnTo>
                <a:lnTo>
                  <a:pt x="52860" y="83530"/>
                </a:lnTo>
                <a:lnTo>
                  <a:pt x="52780" y="83330"/>
                </a:lnTo>
                <a:lnTo>
                  <a:pt x="52620" y="83110"/>
                </a:lnTo>
                <a:lnTo>
                  <a:pt x="52580" y="83010"/>
                </a:lnTo>
                <a:lnTo>
                  <a:pt x="52600" y="82850"/>
                </a:lnTo>
                <a:lnTo>
                  <a:pt x="52750" y="82530"/>
                </a:lnTo>
                <a:lnTo>
                  <a:pt x="53040" y="82160"/>
                </a:lnTo>
                <a:lnTo>
                  <a:pt x="53330" y="81950"/>
                </a:lnTo>
                <a:lnTo>
                  <a:pt x="53520" y="82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