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Saipan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Northern Mariana Islands • State Map | Fully Editable Vector Shape</a:t>
            </a:r>
          </a:p>
        </p:txBody>
      </p:sp>
      <p:sp>
        <p:nvSpPr>
          <p:cNvPr id="101" name="Saip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410" y="79360"/>
                </a:moveTo>
                <a:lnTo>
                  <a:pt x="55590" y="79300"/>
                </a:lnTo>
                <a:lnTo>
                  <a:pt x="55800" y="79320"/>
                </a:lnTo>
                <a:lnTo>
                  <a:pt x="55900" y="79430"/>
                </a:lnTo>
                <a:lnTo>
                  <a:pt x="55740" y="79600"/>
                </a:lnTo>
                <a:lnTo>
                  <a:pt x="55580" y="79700"/>
                </a:lnTo>
                <a:lnTo>
                  <a:pt x="55480" y="79850"/>
                </a:lnTo>
                <a:lnTo>
                  <a:pt x="55250" y="80450"/>
                </a:lnTo>
                <a:lnTo>
                  <a:pt x="55260" y="80570"/>
                </a:lnTo>
                <a:lnTo>
                  <a:pt x="55370" y="80740"/>
                </a:lnTo>
                <a:lnTo>
                  <a:pt x="55310" y="80870"/>
                </a:lnTo>
                <a:lnTo>
                  <a:pt x="55220" y="80940"/>
                </a:lnTo>
                <a:lnTo>
                  <a:pt x="55120" y="80930"/>
                </a:lnTo>
                <a:lnTo>
                  <a:pt x="55000" y="80850"/>
                </a:lnTo>
                <a:lnTo>
                  <a:pt x="54840" y="81000"/>
                </a:lnTo>
                <a:lnTo>
                  <a:pt x="54750" y="81190"/>
                </a:lnTo>
                <a:lnTo>
                  <a:pt x="54760" y="81380"/>
                </a:lnTo>
                <a:lnTo>
                  <a:pt x="54860" y="81570"/>
                </a:lnTo>
                <a:lnTo>
                  <a:pt x="54940" y="81750"/>
                </a:lnTo>
                <a:lnTo>
                  <a:pt x="54750" y="81750"/>
                </a:lnTo>
                <a:lnTo>
                  <a:pt x="54520" y="81660"/>
                </a:lnTo>
                <a:lnTo>
                  <a:pt x="54450" y="81620"/>
                </a:lnTo>
                <a:lnTo>
                  <a:pt x="54150" y="81690"/>
                </a:lnTo>
                <a:lnTo>
                  <a:pt x="54040" y="81660"/>
                </a:lnTo>
                <a:lnTo>
                  <a:pt x="53990" y="81470"/>
                </a:lnTo>
                <a:lnTo>
                  <a:pt x="54010" y="81260"/>
                </a:lnTo>
                <a:lnTo>
                  <a:pt x="54180" y="80740"/>
                </a:lnTo>
                <a:lnTo>
                  <a:pt x="54190" y="80550"/>
                </a:lnTo>
                <a:lnTo>
                  <a:pt x="54180" y="80390"/>
                </a:lnTo>
                <a:lnTo>
                  <a:pt x="54210" y="80260"/>
                </a:lnTo>
                <a:lnTo>
                  <a:pt x="54310" y="80130"/>
                </a:lnTo>
                <a:lnTo>
                  <a:pt x="54380" y="80090"/>
                </a:lnTo>
                <a:lnTo>
                  <a:pt x="54640" y="79980"/>
                </a:lnTo>
                <a:lnTo>
                  <a:pt x="54680" y="79920"/>
                </a:lnTo>
                <a:lnTo>
                  <a:pt x="54690" y="79750"/>
                </a:lnTo>
                <a:lnTo>
                  <a:pt x="54720" y="79700"/>
                </a:lnTo>
                <a:lnTo>
                  <a:pt x="54880" y="79610"/>
                </a:lnTo>
                <a:lnTo>
                  <a:pt x="55230" y="79500"/>
                </a:lnTo>
                <a:lnTo>
                  <a:pt x="55410" y="7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