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Northern Mariana Islands • State Map | Fully Editable Vector Shape</a:t>
            </a:r>
          </a:p>
        </p:txBody>
      </p:sp>
      <p:sp>
        <p:nvSpPr>
          <p:cNvPr id="101" name="Ro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580" y="94470"/>
                </a:moveTo>
                <a:lnTo>
                  <a:pt x="48210" y="94210"/>
                </a:lnTo>
                <a:lnTo>
                  <a:pt x="48580" y="94180"/>
                </a:lnTo>
                <a:lnTo>
                  <a:pt x="48720" y="94470"/>
                </a:lnTo>
                <a:lnTo>
                  <a:pt x="48680" y="94640"/>
                </a:lnTo>
                <a:lnTo>
                  <a:pt x="48610" y="94760"/>
                </a:lnTo>
                <a:lnTo>
                  <a:pt x="48490" y="94830"/>
                </a:lnTo>
                <a:lnTo>
                  <a:pt x="48320" y="94850"/>
                </a:lnTo>
                <a:lnTo>
                  <a:pt x="48170" y="94910"/>
                </a:lnTo>
                <a:lnTo>
                  <a:pt x="48080" y="95040"/>
                </a:lnTo>
                <a:lnTo>
                  <a:pt x="48000" y="95200"/>
                </a:lnTo>
                <a:lnTo>
                  <a:pt x="47890" y="95330"/>
                </a:lnTo>
                <a:lnTo>
                  <a:pt x="47640" y="95450"/>
                </a:lnTo>
                <a:lnTo>
                  <a:pt x="47500" y="95410"/>
                </a:lnTo>
                <a:lnTo>
                  <a:pt x="47360" y="95300"/>
                </a:lnTo>
                <a:lnTo>
                  <a:pt x="47120" y="95240"/>
                </a:lnTo>
                <a:lnTo>
                  <a:pt x="46730" y="95290"/>
                </a:lnTo>
                <a:lnTo>
                  <a:pt x="46510" y="95280"/>
                </a:lnTo>
                <a:lnTo>
                  <a:pt x="46420" y="95190"/>
                </a:lnTo>
                <a:lnTo>
                  <a:pt x="46570" y="94950"/>
                </a:lnTo>
                <a:lnTo>
                  <a:pt x="46930" y="94720"/>
                </a:lnTo>
                <a:lnTo>
                  <a:pt x="47320" y="94540"/>
                </a:lnTo>
                <a:lnTo>
                  <a:pt x="47580" y="94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