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Northern Islands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Northern Mariana Islands • State Map | Fully Editable Vector Shape</a:t>
            </a:r>
          </a:p>
        </p:txBody>
      </p:sp>
      <p:sp>
        <p:nvSpPr>
          <p:cNvPr id="101" name="Northern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360" y="63980"/>
                </a:moveTo>
                <a:lnTo>
                  <a:pt x="54470" y="64180"/>
                </a:lnTo>
                <a:lnTo>
                  <a:pt x="54380" y="64290"/>
                </a:lnTo>
                <a:lnTo>
                  <a:pt x="54190" y="64340"/>
                </a:lnTo>
                <a:lnTo>
                  <a:pt x="53820" y="64370"/>
                </a:lnTo>
                <a:lnTo>
                  <a:pt x="53640" y="64360"/>
                </a:lnTo>
                <a:lnTo>
                  <a:pt x="53480" y="64300"/>
                </a:lnTo>
                <a:lnTo>
                  <a:pt x="53340" y="64180"/>
                </a:lnTo>
                <a:lnTo>
                  <a:pt x="53270" y="64020"/>
                </a:lnTo>
                <a:lnTo>
                  <a:pt x="53280" y="63890"/>
                </a:lnTo>
                <a:lnTo>
                  <a:pt x="53390" y="63800"/>
                </a:lnTo>
                <a:lnTo>
                  <a:pt x="53620" y="63780"/>
                </a:lnTo>
                <a:lnTo>
                  <a:pt x="53790" y="63840"/>
                </a:lnTo>
                <a:lnTo>
                  <a:pt x="54200" y="63890"/>
                </a:lnTo>
                <a:lnTo>
                  <a:pt x="54360" y="63980"/>
                </a:lnTo>
                <a:close/>
                <a:moveTo>
                  <a:pt x="55190" y="38500"/>
                </a:moveTo>
                <a:lnTo>
                  <a:pt x="55740" y="38520"/>
                </a:lnTo>
                <a:lnTo>
                  <a:pt x="55910" y="38610"/>
                </a:lnTo>
                <a:lnTo>
                  <a:pt x="56050" y="38740"/>
                </a:lnTo>
                <a:lnTo>
                  <a:pt x="56100" y="38930"/>
                </a:lnTo>
                <a:lnTo>
                  <a:pt x="56060" y="39160"/>
                </a:lnTo>
                <a:lnTo>
                  <a:pt x="55930" y="39290"/>
                </a:lnTo>
                <a:lnTo>
                  <a:pt x="55770" y="39380"/>
                </a:lnTo>
                <a:lnTo>
                  <a:pt x="55600" y="39500"/>
                </a:lnTo>
                <a:lnTo>
                  <a:pt x="55010" y="40110"/>
                </a:lnTo>
                <a:lnTo>
                  <a:pt x="54820" y="40230"/>
                </a:lnTo>
                <a:lnTo>
                  <a:pt x="54490" y="40210"/>
                </a:lnTo>
                <a:lnTo>
                  <a:pt x="54410" y="39880"/>
                </a:lnTo>
                <a:lnTo>
                  <a:pt x="54760" y="39690"/>
                </a:lnTo>
                <a:lnTo>
                  <a:pt x="54920" y="39370"/>
                </a:lnTo>
                <a:lnTo>
                  <a:pt x="55000" y="38690"/>
                </a:lnTo>
                <a:lnTo>
                  <a:pt x="55190" y="38500"/>
                </a:lnTo>
                <a:close/>
                <a:moveTo>
                  <a:pt x="53720" y="30710"/>
                </a:moveTo>
                <a:lnTo>
                  <a:pt x="53360" y="30380"/>
                </a:lnTo>
                <a:lnTo>
                  <a:pt x="53320" y="29820"/>
                </a:lnTo>
                <a:lnTo>
                  <a:pt x="53560" y="29510"/>
                </a:lnTo>
                <a:lnTo>
                  <a:pt x="54070" y="29530"/>
                </a:lnTo>
                <a:lnTo>
                  <a:pt x="54260" y="29750"/>
                </a:lnTo>
                <a:lnTo>
                  <a:pt x="54340" y="29920"/>
                </a:lnTo>
                <a:lnTo>
                  <a:pt x="54360" y="30110"/>
                </a:lnTo>
                <a:lnTo>
                  <a:pt x="54360" y="30370"/>
                </a:lnTo>
                <a:lnTo>
                  <a:pt x="54300" y="30530"/>
                </a:lnTo>
                <a:lnTo>
                  <a:pt x="54150" y="30660"/>
                </a:lnTo>
                <a:lnTo>
                  <a:pt x="53940" y="30730"/>
                </a:lnTo>
                <a:lnTo>
                  <a:pt x="53720" y="30710"/>
                </a:lnTo>
                <a:close/>
                <a:moveTo>
                  <a:pt x="55430" y="59650"/>
                </a:moveTo>
                <a:lnTo>
                  <a:pt x="55160" y="59380"/>
                </a:lnTo>
                <a:lnTo>
                  <a:pt x="55390" y="59310"/>
                </a:lnTo>
                <a:lnTo>
                  <a:pt x="55640" y="59410"/>
                </a:lnTo>
                <a:lnTo>
                  <a:pt x="55430" y="59650"/>
                </a:lnTo>
                <a:close/>
                <a:moveTo>
                  <a:pt x="56320" y="51070"/>
                </a:moveTo>
                <a:lnTo>
                  <a:pt x="56060" y="50790"/>
                </a:lnTo>
                <a:lnTo>
                  <a:pt x="56270" y="50730"/>
                </a:lnTo>
                <a:lnTo>
                  <a:pt x="56500" y="50840"/>
                </a:lnTo>
                <a:lnTo>
                  <a:pt x="56320" y="51070"/>
                </a:lnTo>
                <a:close/>
                <a:moveTo>
                  <a:pt x="56310" y="47100"/>
                </a:moveTo>
                <a:lnTo>
                  <a:pt x="56010" y="46950"/>
                </a:lnTo>
                <a:lnTo>
                  <a:pt x="55940" y="46730"/>
                </a:lnTo>
                <a:lnTo>
                  <a:pt x="56040" y="46550"/>
                </a:lnTo>
                <a:lnTo>
                  <a:pt x="56260" y="46540"/>
                </a:lnTo>
                <a:lnTo>
                  <a:pt x="56430" y="46650"/>
                </a:lnTo>
                <a:lnTo>
                  <a:pt x="56510" y="46820"/>
                </a:lnTo>
                <a:lnTo>
                  <a:pt x="56480" y="46990"/>
                </a:lnTo>
                <a:lnTo>
                  <a:pt x="56310" y="47100"/>
                </a:lnTo>
                <a:close/>
                <a:moveTo>
                  <a:pt x="50270" y="17480"/>
                </a:moveTo>
                <a:lnTo>
                  <a:pt x="50080" y="17370"/>
                </a:lnTo>
                <a:lnTo>
                  <a:pt x="49950" y="17190"/>
                </a:lnTo>
                <a:lnTo>
                  <a:pt x="49950" y="17030"/>
                </a:lnTo>
                <a:lnTo>
                  <a:pt x="50160" y="16960"/>
                </a:lnTo>
                <a:lnTo>
                  <a:pt x="50330" y="17030"/>
                </a:lnTo>
                <a:lnTo>
                  <a:pt x="50400" y="17170"/>
                </a:lnTo>
                <a:lnTo>
                  <a:pt x="50380" y="17340"/>
                </a:lnTo>
                <a:lnTo>
                  <a:pt x="50270" y="17480"/>
                </a:lnTo>
                <a:close/>
                <a:moveTo>
                  <a:pt x="48190" y="12370"/>
                </a:moveTo>
                <a:lnTo>
                  <a:pt x="48040" y="12320"/>
                </a:lnTo>
                <a:lnTo>
                  <a:pt x="47920" y="12220"/>
                </a:lnTo>
                <a:lnTo>
                  <a:pt x="47860" y="12090"/>
                </a:lnTo>
                <a:lnTo>
                  <a:pt x="47900" y="11930"/>
                </a:lnTo>
                <a:lnTo>
                  <a:pt x="48030" y="11790"/>
                </a:lnTo>
                <a:lnTo>
                  <a:pt x="48090" y="11860"/>
                </a:lnTo>
                <a:lnTo>
                  <a:pt x="48110" y="12000"/>
                </a:lnTo>
                <a:lnTo>
                  <a:pt x="48120" y="12080"/>
                </a:lnTo>
                <a:lnTo>
                  <a:pt x="48210" y="12060"/>
                </a:lnTo>
                <a:lnTo>
                  <a:pt x="48330" y="12020"/>
                </a:lnTo>
                <a:lnTo>
                  <a:pt x="48440" y="11990"/>
                </a:lnTo>
                <a:lnTo>
                  <a:pt x="48480" y="12050"/>
                </a:lnTo>
                <a:lnTo>
                  <a:pt x="48460" y="12170"/>
                </a:lnTo>
                <a:lnTo>
                  <a:pt x="48390" y="12260"/>
                </a:lnTo>
                <a:lnTo>
                  <a:pt x="48290" y="12330"/>
                </a:lnTo>
                <a:lnTo>
                  <a:pt x="48190" y="12370"/>
                </a:lnTo>
                <a:close/>
                <a:moveTo>
                  <a:pt x="43680" y="5100"/>
                </a:moveTo>
                <a:lnTo>
                  <a:pt x="43540" y="4960"/>
                </a:lnTo>
                <a:lnTo>
                  <a:pt x="43490" y="4770"/>
                </a:lnTo>
                <a:lnTo>
                  <a:pt x="43560" y="4600"/>
                </a:lnTo>
                <a:lnTo>
                  <a:pt x="43730" y="4550"/>
                </a:lnTo>
                <a:lnTo>
                  <a:pt x="43890" y="4630"/>
                </a:lnTo>
                <a:lnTo>
                  <a:pt x="43900" y="4800"/>
                </a:lnTo>
                <a:lnTo>
                  <a:pt x="43810" y="4980"/>
                </a:lnTo>
                <a:lnTo>
                  <a:pt x="43680" y="5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