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Mariana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o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580" y="94470"/>
                </a:moveTo>
                <a:lnTo>
                  <a:pt x="48210" y="94210"/>
                </a:lnTo>
                <a:lnTo>
                  <a:pt x="48580" y="94180"/>
                </a:lnTo>
                <a:lnTo>
                  <a:pt x="48720" y="94470"/>
                </a:lnTo>
                <a:lnTo>
                  <a:pt x="48680" y="94640"/>
                </a:lnTo>
                <a:lnTo>
                  <a:pt x="48610" y="94760"/>
                </a:lnTo>
                <a:lnTo>
                  <a:pt x="48490" y="94830"/>
                </a:lnTo>
                <a:lnTo>
                  <a:pt x="48320" y="94850"/>
                </a:lnTo>
                <a:lnTo>
                  <a:pt x="48170" y="94910"/>
                </a:lnTo>
                <a:lnTo>
                  <a:pt x="48080" y="95040"/>
                </a:lnTo>
                <a:lnTo>
                  <a:pt x="48000" y="95200"/>
                </a:lnTo>
                <a:lnTo>
                  <a:pt x="47890" y="95330"/>
                </a:lnTo>
                <a:lnTo>
                  <a:pt x="47640" y="95450"/>
                </a:lnTo>
                <a:lnTo>
                  <a:pt x="47500" y="95410"/>
                </a:lnTo>
                <a:lnTo>
                  <a:pt x="47360" y="95300"/>
                </a:lnTo>
                <a:lnTo>
                  <a:pt x="47120" y="95240"/>
                </a:lnTo>
                <a:lnTo>
                  <a:pt x="46730" y="95290"/>
                </a:lnTo>
                <a:lnTo>
                  <a:pt x="46510" y="95280"/>
                </a:lnTo>
                <a:lnTo>
                  <a:pt x="46420" y="95190"/>
                </a:lnTo>
                <a:lnTo>
                  <a:pt x="46570" y="94950"/>
                </a:lnTo>
                <a:lnTo>
                  <a:pt x="46930" y="94720"/>
                </a:lnTo>
                <a:lnTo>
                  <a:pt x="47320" y="94540"/>
                </a:lnTo>
                <a:lnTo>
                  <a:pt x="47580" y="9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ini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520" y="82090"/>
                </a:moveTo>
                <a:lnTo>
                  <a:pt x="53590" y="82260"/>
                </a:lnTo>
                <a:lnTo>
                  <a:pt x="53580" y="82440"/>
                </a:lnTo>
                <a:lnTo>
                  <a:pt x="53530" y="82630"/>
                </a:lnTo>
                <a:lnTo>
                  <a:pt x="53520" y="82850"/>
                </a:lnTo>
                <a:lnTo>
                  <a:pt x="53580" y="82970"/>
                </a:lnTo>
                <a:lnTo>
                  <a:pt x="53760" y="83190"/>
                </a:lnTo>
                <a:lnTo>
                  <a:pt x="53800" y="83330"/>
                </a:lnTo>
                <a:lnTo>
                  <a:pt x="53710" y="83690"/>
                </a:lnTo>
                <a:lnTo>
                  <a:pt x="53500" y="84070"/>
                </a:lnTo>
                <a:lnTo>
                  <a:pt x="53230" y="84270"/>
                </a:lnTo>
                <a:lnTo>
                  <a:pt x="52970" y="84090"/>
                </a:lnTo>
                <a:lnTo>
                  <a:pt x="52910" y="83910"/>
                </a:lnTo>
                <a:lnTo>
                  <a:pt x="52860" y="83530"/>
                </a:lnTo>
                <a:lnTo>
                  <a:pt x="52780" y="83330"/>
                </a:lnTo>
                <a:lnTo>
                  <a:pt x="52620" y="83110"/>
                </a:lnTo>
                <a:lnTo>
                  <a:pt x="52580" y="83010"/>
                </a:lnTo>
                <a:lnTo>
                  <a:pt x="52600" y="82850"/>
                </a:lnTo>
                <a:lnTo>
                  <a:pt x="52750" y="82530"/>
                </a:lnTo>
                <a:lnTo>
                  <a:pt x="53040" y="82160"/>
                </a:lnTo>
                <a:lnTo>
                  <a:pt x="53330" y="81950"/>
                </a:lnTo>
                <a:lnTo>
                  <a:pt x="53520" y="82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p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410" y="79360"/>
                </a:moveTo>
                <a:lnTo>
                  <a:pt x="55590" y="79300"/>
                </a:lnTo>
                <a:lnTo>
                  <a:pt x="55800" y="79320"/>
                </a:lnTo>
                <a:lnTo>
                  <a:pt x="55900" y="79430"/>
                </a:lnTo>
                <a:lnTo>
                  <a:pt x="55740" y="79600"/>
                </a:lnTo>
                <a:lnTo>
                  <a:pt x="55580" y="79700"/>
                </a:lnTo>
                <a:lnTo>
                  <a:pt x="55480" y="79850"/>
                </a:lnTo>
                <a:lnTo>
                  <a:pt x="55250" y="80450"/>
                </a:lnTo>
                <a:lnTo>
                  <a:pt x="55260" y="80570"/>
                </a:lnTo>
                <a:lnTo>
                  <a:pt x="55370" y="80740"/>
                </a:lnTo>
                <a:lnTo>
                  <a:pt x="55310" y="80870"/>
                </a:lnTo>
                <a:lnTo>
                  <a:pt x="55220" y="80940"/>
                </a:lnTo>
                <a:lnTo>
                  <a:pt x="55120" y="80930"/>
                </a:lnTo>
                <a:lnTo>
                  <a:pt x="55000" y="80850"/>
                </a:lnTo>
                <a:lnTo>
                  <a:pt x="54840" y="81000"/>
                </a:lnTo>
                <a:lnTo>
                  <a:pt x="54750" y="81190"/>
                </a:lnTo>
                <a:lnTo>
                  <a:pt x="54760" y="81380"/>
                </a:lnTo>
                <a:lnTo>
                  <a:pt x="54860" y="81570"/>
                </a:lnTo>
                <a:lnTo>
                  <a:pt x="54940" y="81750"/>
                </a:lnTo>
                <a:lnTo>
                  <a:pt x="54750" y="81750"/>
                </a:lnTo>
                <a:lnTo>
                  <a:pt x="54520" y="81660"/>
                </a:lnTo>
                <a:lnTo>
                  <a:pt x="54450" y="81620"/>
                </a:lnTo>
                <a:lnTo>
                  <a:pt x="54150" y="81690"/>
                </a:lnTo>
                <a:lnTo>
                  <a:pt x="54040" y="81660"/>
                </a:lnTo>
                <a:lnTo>
                  <a:pt x="53990" y="81470"/>
                </a:lnTo>
                <a:lnTo>
                  <a:pt x="54010" y="81260"/>
                </a:lnTo>
                <a:lnTo>
                  <a:pt x="54180" y="80740"/>
                </a:lnTo>
                <a:lnTo>
                  <a:pt x="54190" y="80550"/>
                </a:lnTo>
                <a:lnTo>
                  <a:pt x="54180" y="80390"/>
                </a:lnTo>
                <a:lnTo>
                  <a:pt x="54210" y="80260"/>
                </a:lnTo>
                <a:lnTo>
                  <a:pt x="54310" y="80130"/>
                </a:lnTo>
                <a:lnTo>
                  <a:pt x="54380" y="80090"/>
                </a:lnTo>
                <a:lnTo>
                  <a:pt x="54640" y="79980"/>
                </a:lnTo>
                <a:lnTo>
                  <a:pt x="54680" y="79920"/>
                </a:lnTo>
                <a:lnTo>
                  <a:pt x="54690" y="79750"/>
                </a:lnTo>
                <a:lnTo>
                  <a:pt x="54720" y="79700"/>
                </a:lnTo>
                <a:lnTo>
                  <a:pt x="54880" y="79610"/>
                </a:lnTo>
                <a:lnTo>
                  <a:pt x="55230" y="79500"/>
                </a:lnTo>
                <a:lnTo>
                  <a:pt x="55410" y="7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orthern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360" y="63980"/>
                </a:moveTo>
                <a:lnTo>
                  <a:pt x="54470" y="64180"/>
                </a:lnTo>
                <a:lnTo>
                  <a:pt x="54380" y="64290"/>
                </a:lnTo>
                <a:lnTo>
                  <a:pt x="54190" y="64340"/>
                </a:lnTo>
                <a:lnTo>
                  <a:pt x="53820" y="64370"/>
                </a:lnTo>
                <a:lnTo>
                  <a:pt x="53640" y="64360"/>
                </a:lnTo>
                <a:lnTo>
                  <a:pt x="53480" y="64300"/>
                </a:lnTo>
                <a:lnTo>
                  <a:pt x="53340" y="64180"/>
                </a:lnTo>
                <a:lnTo>
                  <a:pt x="53270" y="64020"/>
                </a:lnTo>
                <a:lnTo>
                  <a:pt x="53280" y="63890"/>
                </a:lnTo>
                <a:lnTo>
                  <a:pt x="53390" y="63800"/>
                </a:lnTo>
                <a:lnTo>
                  <a:pt x="53620" y="63780"/>
                </a:lnTo>
                <a:lnTo>
                  <a:pt x="53790" y="63840"/>
                </a:lnTo>
                <a:lnTo>
                  <a:pt x="54200" y="63890"/>
                </a:lnTo>
                <a:lnTo>
                  <a:pt x="54360" y="63980"/>
                </a:lnTo>
                <a:close/>
                <a:moveTo>
                  <a:pt x="55190" y="38500"/>
                </a:moveTo>
                <a:lnTo>
                  <a:pt x="55740" y="38520"/>
                </a:lnTo>
                <a:lnTo>
                  <a:pt x="55910" y="38610"/>
                </a:lnTo>
                <a:lnTo>
                  <a:pt x="56050" y="38740"/>
                </a:lnTo>
                <a:lnTo>
                  <a:pt x="56100" y="38930"/>
                </a:lnTo>
                <a:lnTo>
                  <a:pt x="56060" y="39160"/>
                </a:lnTo>
                <a:lnTo>
                  <a:pt x="55930" y="39290"/>
                </a:lnTo>
                <a:lnTo>
                  <a:pt x="55770" y="39380"/>
                </a:lnTo>
                <a:lnTo>
                  <a:pt x="55600" y="39500"/>
                </a:lnTo>
                <a:lnTo>
                  <a:pt x="55010" y="40110"/>
                </a:lnTo>
                <a:lnTo>
                  <a:pt x="54820" y="40230"/>
                </a:lnTo>
                <a:lnTo>
                  <a:pt x="54490" y="40210"/>
                </a:lnTo>
                <a:lnTo>
                  <a:pt x="54410" y="39880"/>
                </a:lnTo>
                <a:lnTo>
                  <a:pt x="54760" y="39690"/>
                </a:lnTo>
                <a:lnTo>
                  <a:pt x="54920" y="39370"/>
                </a:lnTo>
                <a:lnTo>
                  <a:pt x="55000" y="38690"/>
                </a:lnTo>
                <a:lnTo>
                  <a:pt x="55190" y="38500"/>
                </a:lnTo>
                <a:close/>
                <a:moveTo>
                  <a:pt x="53720" y="30710"/>
                </a:moveTo>
                <a:lnTo>
                  <a:pt x="53360" y="30380"/>
                </a:lnTo>
                <a:lnTo>
                  <a:pt x="53320" y="29820"/>
                </a:lnTo>
                <a:lnTo>
                  <a:pt x="53560" y="29510"/>
                </a:lnTo>
                <a:lnTo>
                  <a:pt x="54070" y="29530"/>
                </a:lnTo>
                <a:lnTo>
                  <a:pt x="54260" y="29750"/>
                </a:lnTo>
                <a:lnTo>
                  <a:pt x="54340" y="29920"/>
                </a:lnTo>
                <a:lnTo>
                  <a:pt x="54360" y="30110"/>
                </a:lnTo>
                <a:lnTo>
                  <a:pt x="54360" y="30370"/>
                </a:lnTo>
                <a:lnTo>
                  <a:pt x="54300" y="30530"/>
                </a:lnTo>
                <a:lnTo>
                  <a:pt x="54150" y="30660"/>
                </a:lnTo>
                <a:lnTo>
                  <a:pt x="53940" y="30730"/>
                </a:lnTo>
                <a:lnTo>
                  <a:pt x="53720" y="30710"/>
                </a:lnTo>
                <a:close/>
                <a:moveTo>
                  <a:pt x="55430" y="59650"/>
                </a:moveTo>
                <a:lnTo>
                  <a:pt x="55160" y="59380"/>
                </a:lnTo>
                <a:lnTo>
                  <a:pt x="55390" y="59310"/>
                </a:lnTo>
                <a:lnTo>
                  <a:pt x="55640" y="59410"/>
                </a:lnTo>
                <a:lnTo>
                  <a:pt x="55430" y="59650"/>
                </a:lnTo>
                <a:close/>
                <a:moveTo>
                  <a:pt x="56320" y="51070"/>
                </a:moveTo>
                <a:lnTo>
                  <a:pt x="56060" y="50790"/>
                </a:lnTo>
                <a:lnTo>
                  <a:pt x="56270" y="50730"/>
                </a:lnTo>
                <a:lnTo>
                  <a:pt x="56500" y="50840"/>
                </a:lnTo>
                <a:lnTo>
                  <a:pt x="56320" y="51070"/>
                </a:lnTo>
                <a:close/>
                <a:moveTo>
                  <a:pt x="56310" y="47100"/>
                </a:moveTo>
                <a:lnTo>
                  <a:pt x="56010" y="46950"/>
                </a:lnTo>
                <a:lnTo>
                  <a:pt x="55940" y="46730"/>
                </a:lnTo>
                <a:lnTo>
                  <a:pt x="56040" y="46550"/>
                </a:lnTo>
                <a:lnTo>
                  <a:pt x="56260" y="46540"/>
                </a:lnTo>
                <a:lnTo>
                  <a:pt x="56430" y="46650"/>
                </a:lnTo>
                <a:lnTo>
                  <a:pt x="56510" y="46820"/>
                </a:lnTo>
                <a:lnTo>
                  <a:pt x="56480" y="46990"/>
                </a:lnTo>
                <a:lnTo>
                  <a:pt x="56310" y="47100"/>
                </a:lnTo>
                <a:close/>
                <a:moveTo>
                  <a:pt x="50270" y="17480"/>
                </a:moveTo>
                <a:lnTo>
                  <a:pt x="50080" y="17370"/>
                </a:lnTo>
                <a:lnTo>
                  <a:pt x="49950" y="17190"/>
                </a:lnTo>
                <a:lnTo>
                  <a:pt x="49950" y="17030"/>
                </a:lnTo>
                <a:lnTo>
                  <a:pt x="50160" y="16960"/>
                </a:lnTo>
                <a:lnTo>
                  <a:pt x="50330" y="17030"/>
                </a:lnTo>
                <a:lnTo>
                  <a:pt x="50400" y="17170"/>
                </a:lnTo>
                <a:lnTo>
                  <a:pt x="50380" y="17340"/>
                </a:lnTo>
                <a:lnTo>
                  <a:pt x="50270" y="17480"/>
                </a:lnTo>
                <a:close/>
                <a:moveTo>
                  <a:pt x="48190" y="12370"/>
                </a:moveTo>
                <a:lnTo>
                  <a:pt x="48040" y="12320"/>
                </a:lnTo>
                <a:lnTo>
                  <a:pt x="47920" y="12220"/>
                </a:lnTo>
                <a:lnTo>
                  <a:pt x="47860" y="12090"/>
                </a:lnTo>
                <a:lnTo>
                  <a:pt x="47900" y="11930"/>
                </a:lnTo>
                <a:lnTo>
                  <a:pt x="48030" y="11790"/>
                </a:lnTo>
                <a:lnTo>
                  <a:pt x="48090" y="11860"/>
                </a:lnTo>
                <a:lnTo>
                  <a:pt x="48110" y="12000"/>
                </a:lnTo>
                <a:lnTo>
                  <a:pt x="48120" y="12080"/>
                </a:lnTo>
                <a:lnTo>
                  <a:pt x="48210" y="12060"/>
                </a:lnTo>
                <a:lnTo>
                  <a:pt x="48330" y="12020"/>
                </a:lnTo>
                <a:lnTo>
                  <a:pt x="48440" y="11990"/>
                </a:lnTo>
                <a:lnTo>
                  <a:pt x="48480" y="12050"/>
                </a:lnTo>
                <a:lnTo>
                  <a:pt x="48460" y="12170"/>
                </a:lnTo>
                <a:lnTo>
                  <a:pt x="48390" y="12260"/>
                </a:lnTo>
                <a:lnTo>
                  <a:pt x="48290" y="12330"/>
                </a:lnTo>
                <a:lnTo>
                  <a:pt x="48190" y="12370"/>
                </a:lnTo>
                <a:close/>
                <a:moveTo>
                  <a:pt x="43680" y="5100"/>
                </a:moveTo>
                <a:lnTo>
                  <a:pt x="43540" y="4960"/>
                </a:lnTo>
                <a:lnTo>
                  <a:pt x="43490" y="4770"/>
                </a:lnTo>
                <a:lnTo>
                  <a:pt x="43560" y="4600"/>
                </a:lnTo>
                <a:lnTo>
                  <a:pt x="43730" y="4550"/>
                </a:lnTo>
                <a:lnTo>
                  <a:pt x="43890" y="4630"/>
                </a:lnTo>
                <a:lnTo>
                  <a:pt x="43900" y="4800"/>
                </a:lnTo>
                <a:lnTo>
                  <a:pt x="43810" y="4980"/>
                </a:lnTo>
                <a:lnTo>
                  <a:pt x="43680" y="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