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Pyongan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South Pyong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840" y="64280"/>
                </a:moveTo>
                <a:lnTo>
                  <a:pt x="23570" y="64410"/>
                </a:lnTo>
                <a:lnTo>
                  <a:pt x="23530" y="64380"/>
                </a:lnTo>
                <a:lnTo>
                  <a:pt x="23610" y="64240"/>
                </a:lnTo>
                <a:lnTo>
                  <a:pt x="23760" y="64080"/>
                </a:lnTo>
                <a:lnTo>
                  <a:pt x="23930" y="63960"/>
                </a:lnTo>
                <a:lnTo>
                  <a:pt x="24020" y="63960"/>
                </a:lnTo>
                <a:lnTo>
                  <a:pt x="24050" y="64000"/>
                </a:lnTo>
                <a:lnTo>
                  <a:pt x="24010" y="64100"/>
                </a:lnTo>
                <a:lnTo>
                  <a:pt x="23840" y="64280"/>
                </a:lnTo>
                <a:close/>
                <a:moveTo>
                  <a:pt x="36100" y="56410"/>
                </a:moveTo>
                <a:lnTo>
                  <a:pt x="36410" y="56610"/>
                </a:lnTo>
                <a:lnTo>
                  <a:pt x="36670" y="56820"/>
                </a:lnTo>
                <a:lnTo>
                  <a:pt x="36750" y="56850"/>
                </a:lnTo>
                <a:lnTo>
                  <a:pt x="36960" y="56870"/>
                </a:lnTo>
                <a:lnTo>
                  <a:pt x="37060" y="56860"/>
                </a:lnTo>
                <a:lnTo>
                  <a:pt x="37140" y="56820"/>
                </a:lnTo>
                <a:lnTo>
                  <a:pt x="37220" y="56750"/>
                </a:lnTo>
                <a:lnTo>
                  <a:pt x="37500" y="56410"/>
                </a:lnTo>
                <a:lnTo>
                  <a:pt x="37580" y="56350"/>
                </a:lnTo>
                <a:lnTo>
                  <a:pt x="37580" y="56340"/>
                </a:lnTo>
                <a:lnTo>
                  <a:pt x="37750" y="56240"/>
                </a:lnTo>
                <a:lnTo>
                  <a:pt x="37930" y="56190"/>
                </a:lnTo>
                <a:lnTo>
                  <a:pt x="38030" y="56180"/>
                </a:lnTo>
                <a:lnTo>
                  <a:pt x="38220" y="56180"/>
                </a:lnTo>
                <a:lnTo>
                  <a:pt x="38430" y="56160"/>
                </a:lnTo>
                <a:lnTo>
                  <a:pt x="38620" y="56090"/>
                </a:lnTo>
                <a:lnTo>
                  <a:pt x="38690" y="56010"/>
                </a:lnTo>
                <a:lnTo>
                  <a:pt x="38720" y="55920"/>
                </a:lnTo>
                <a:lnTo>
                  <a:pt x="38730" y="55810"/>
                </a:lnTo>
                <a:lnTo>
                  <a:pt x="38730" y="55590"/>
                </a:lnTo>
                <a:lnTo>
                  <a:pt x="38760" y="55390"/>
                </a:lnTo>
                <a:lnTo>
                  <a:pt x="38790" y="55290"/>
                </a:lnTo>
                <a:lnTo>
                  <a:pt x="38820" y="55210"/>
                </a:lnTo>
                <a:lnTo>
                  <a:pt x="38960" y="55020"/>
                </a:lnTo>
                <a:lnTo>
                  <a:pt x="39220" y="54830"/>
                </a:lnTo>
                <a:lnTo>
                  <a:pt x="39680" y="54560"/>
                </a:lnTo>
                <a:lnTo>
                  <a:pt x="39870" y="54370"/>
                </a:lnTo>
                <a:lnTo>
                  <a:pt x="39960" y="54300"/>
                </a:lnTo>
                <a:lnTo>
                  <a:pt x="40040" y="54270"/>
                </a:lnTo>
                <a:lnTo>
                  <a:pt x="40430" y="54200"/>
                </a:lnTo>
                <a:lnTo>
                  <a:pt x="40510" y="54170"/>
                </a:lnTo>
                <a:lnTo>
                  <a:pt x="40610" y="54110"/>
                </a:lnTo>
                <a:lnTo>
                  <a:pt x="40670" y="54020"/>
                </a:lnTo>
                <a:lnTo>
                  <a:pt x="40820" y="53740"/>
                </a:lnTo>
                <a:lnTo>
                  <a:pt x="40890" y="53650"/>
                </a:lnTo>
                <a:lnTo>
                  <a:pt x="41050" y="53530"/>
                </a:lnTo>
                <a:lnTo>
                  <a:pt x="41070" y="53520"/>
                </a:lnTo>
                <a:lnTo>
                  <a:pt x="41200" y="53460"/>
                </a:lnTo>
                <a:lnTo>
                  <a:pt x="41220" y="53450"/>
                </a:lnTo>
                <a:lnTo>
                  <a:pt x="41500" y="53380"/>
                </a:lnTo>
                <a:lnTo>
                  <a:pt x="41720" y="53380"/>
                </a:lnTo>
                <a:lnTo>
                  <a:pt x="41820" y="53360"/>
                </a:lnTo>
                <a:lnTo>
                  <a:pt x="41900" y="53290"/>
                </a:lnTo>
                <a:lnTo>
                  <a:pt x="41960" y="53190"/>
                </a:lnTo>
                <a:lnTo>
                  <a:pt x="41990" y="53100"/>
                </a:lnTo>
                <a:lnTo>
                  <a:pt x="42030" y="52900"/>
                </a:lnTo>
                <a:lnTo>
                  <a:pt x="42030" y="52790"/>
                </a:lnTo>
                <a:lnTo>
                  <a:pt x="42150" y="52440"/>
                </a:lnTo>
                <a:lnTo>
                  <a:pt x="42220" y="52340"/>
                </a:lnTo>
                <a:lnTo>
                  <a:pt x="42470" y="52130"/>
                </a:lnTo>
                <a:lnTo>
                  <a:pt x="42750" y="51960"/>
                </a:lnTo>
                <a:lnTo>
                  <a:pt x="42920" y="51810"/>
                </a:lnTo>
                <a:lnTo>
                  <a:pt x="42970" y="51720"/>
                </a:lnTo>
                <a:lnTo>
                  <a:pt x="43040" y="51540"/>
                </a:lnTo>
                <a:lnTo>
                  <a:pt x="43120" y="51270"/>
                </a:lnTo>
                <a:lnTo>
                  <a:pt x="43170" y="51160"/>
                </a:lnTo>
                <a:lnTo>
                  <a:pt x="43240" y="51070"/>
                </a:lnTo>
                <a:lnTo>
                  <a:pt x="43250" y="51030"/>
                </a:lnTo>
                <a:lnTo>
                  <a:pt x="43480" y="51030"/>
                </a:lnTo>
                <a:lnTo>
                  <a:pt x="43780" y="50990"/>
                </a:lnTo>
                <a:lnTo>
                  <a:pt x="44300" y="50980"/>
                </a:lnTo>
                <a:lnTo>
                  <a:pt x="44620" y="51020"/>
                </a:lnTo>
                <a:lnTo>
                  <a:pt x="44720" y="51050"/>
                </a:lnTo>
                <a:lnTo>
                  <a:pt x="44980" y="51130"/>
                </a:lnTo>
                <a:lnTo>
                  <a:pt x="45090" y="51190"/>
                </a:lnTo>
                <a:lnTo>
                  <a:pt x="45240" y="51350"/>
                </a:lnTo>
                <a:lnTo>
                  <a:pt x="45370" y="51520"/>
                </a:lnTo>
                <a:lnTo>
                  <a:pt x="45540" y="51670"/>
                </a:lnTo>
                <a:lnTo>
                  <a:pt x="45720" y="51800"/>
                </a:lnTo>
                <a:lnTo>
                  <a:pt x="45790" y="51890"/>
                </a:lnTo>
                <a:lnTo>
                  <a:pt x="45860" y="52080"/>
                </a:lnTo>
                <a:lnTo>
                  <a:pt x="45880" y="52150"/>
                </a:lnTo>
                <a:lnTo>
                  <a:pt x="45870" y="52250"/>
                </a:lnTo>
                <a:lnTo>
                  <a:pt x="45840" y="52340"/>
                </a:lnTo>
                <a:lnTo>
                  <a:pt x="45750" y="52520"/>
                </a:lnTo>
                <a:lnTo>
                  <a:pt x="45730" y="52620"/>
                </a:lnTo>
                <a:lnTo>
                  <a:pt x="45770" y="53030"/>
                </a:lnTo>
                <a:lnTo>
                  <a:pt x="45800" y="53220"/>
                </a:lnTo>
                <a:lnTo>
                  <a:pt x="45810" y="53430"/>
                </a:lnTo>
                <a:lnTo>
                  <a:pt x="45830" y="53520"/>
                </a:lnTo>
                <a:lnTo>
                  <a:pt x="45900" y="53610"/>
                </a:lnTo>
                <a:lnTo>
                  <a:pt x="45980" y="53650"/>
                </a:lnTo>
                <a:lnTo>
                  <a:pt x="46210" y="53660"/>
                </a:lnTo>
                <a:lnTo>
                  <a:pt x="46470" y="53760"/>
                </a:lnTo>
                <a:lnTo>
                  <a:pt x="46560" y="53820"/>
                </a:lnTo>
                <a:lnTo>
                  <a:pt x="46610" y="53890"/>
                </a:lnTo>
                <a:lnTo>
                  <a:pt x="46630" y="53920"/>
                </a:lnTo>
                <a:lnTo>
                  <a:pt x="46670" y="54020"/>
                </a:lnTo>
                <a:lnTo>
                  <a:pt x="46700" y="54100"/>
                </a:lnTo>
                <a:lnTo>
                  <a:pt x="46710" y="54200"/>
                </a:lnTo>
                <a:lnTo>
                  <a:pt x="46720" y="54420"/>
                </a:lnTo>
                <a:lnTo>
                  <a:pt x="46690" y="54500"/>
                </a:lnTo>
                <a:lnTo>
                  <a:pt x="46650" y="54580"/>
                </a:lnTo>
                <a:lnTo>
                  <a:pt x="46510" y="54760"/>
                </a:lnTo>
                <a:lnTo>
                  <a:pt x="46350" y="54910"/>
                </a:lnTo>
                <a:lnTo>
                  <a:pt x="46100" y="55120"/>
                </a:lnTo>
                <a:lnTo>
                  <a:pt x="45930" y="55250"/>
                </a:lnTo>
                <a:lnTo>
                  <a:pt x="45860" y="55300"/>
                </a:lnTo>
                <a:lnTo>
                  <a:pt x="45650" y="55440"/>
                </a:lnTo>
                <a:lnTo>
                  <a:pt x="45500" y="55590"/>
                </a:lnTo>
                <a:lnTo>
                  <a:pt x="45460" y="55680"/>
                </a:lnTo>
                <a:lnTo>
                  <a:pt x="45450" y="55790"/>
                </a:lnTo>
                <a:lnTo>
                  <a:pt x="45470" y="55890"/>
                </a:lnTo>
                <a:lnTo>
                  <a:pt x="45530" y="56040"/>
                </a:lnTo>
                <a:lnTo>
                  <a:pt x="45550" y="56140"/>
                </a:lnTo>
                <a:lnTo>
                  <a:pt x="45490" y="56230"/>
                </a:lnTo>
                <a:lnTo>
                  <a:pt x="45410" y="56260"/>
                </a:lnTo>
                <a:lnTo>
                  <a:pt x="45200" y="56270"/>
                </a:lnTo>
                <a:lnTo>
                  <a:pt x="45130" y="56370"/>
                </a:lnTo>
                <a:lnTo>
                  <a:pt x="45190" y="56760"/>
                </a:lnTo>
                <a:lnTo>
                  <a:pt x="45250" y="57040"/>
                </a:lnTo>
                <a:lnTo>
                  <a:pt x="45300" y="57340"/>
                </a:lnTo>
                <a:lnTo>
                  <a:pt x="45360" y="57500"/>
                </a:lnTo>
                <a:lnTo>
                  <a:pt x="45510" y="57810"/>
                </a:lnTo>
                <a:lnTo>
                  <a:pt x="45800" y="58280"/>
                </a:lnTo>
                <a:lnTo>
                  <a:pt x="45850" y="58380"/>
                </a:lnTo>
                <a:lnTo>
                  <a:pt x="45880" y="58460"/>
                </a:lnTo>
                <a:lnTo>
                  <a:pt x="45880" y="58670"/>
                </a:lnTo>
                <a:lnTo>
                  <a:pt x="45820" y="58850"/>
                </a:lnTo>
                <a:lnTo>
                  <a:pt x="45770" y="58970"/>
                </a:lnTo>
                <a:lnTo>
                  <a:pt x="45700" y="59090"/>
                </a:lnTo>
                <a:lnTo>
                  <a:pt x="45650" y="59190"/>
                </a:lnTo>
                <a:lnTo>
                  <a:pt x="45560" y="59260"/>
                </a:lnTo>
                <a:lnTo>
                  <a:pt x="45510" y="59280"/>
                </a:lnTo>
                <a:lnTo>
                  <a:pt x="45490" y="59300"/>
                </a:lnTo>
                <a:lnTo>
                  <a:pt x="45380" y="59310"/>
                </a:lnTo>
                <a:lnTo>
                  <a:pt x="45070" y="59330"/>
                </a:lnTo>
                <a:lnTo>
                  <a:pt x="44950" y="59310"/>
                </a:lnTo>
                <a:lnTo>
                  <a:pt x="44840" y="59330"/>
                </a:lnTo>
                <a:lnTo>
                  <a:pt x="44760" y="59400"/>
                </a:lnTo>
                <a:lnTo>
                  <a:pt x="44690" y="59560"/>
                </a:lnTo>
                <a:lnTo>
                  <a:pt x="44610" y="59620"/>
                </a:lnTo>
                <a:lnTo>
                  <a:pt x="44500" y="59680"/>
                </a:lnTo>
                <a:lnTo>
                  <a:pt x="44400" y="59660"/>
                </a:lnTo>
                <a:lnTo>
                  <a:pt x="44320" y="59590"/>
                </a:lnTo>
                <a:lnTo>
                  <a:pt x="44250" y="59490"/>
                </a:lnTo>
                <a:lnTo>
                  <a:pt x="44160" y="59280"/>
                </a:lnTo>
                <a:lnTo>
                  <a:pt x="44100" y="59200"/>
                </a:lnTo>
                <a:lnTo>
                  <a:pt x="44010" y="59120"/>
                </a:lnTo>
                <a:lnTo>
                  <a:pt x="43770" y="59020"/>
                </a:lnTo>
                <a:lnTo>
                  <a:pt x="43570" y="58980"/>
                </a:lnTo>
                <a:lnTo>
                  <a:pt x="43350" y="58970"/>
                </a:lnTo>
                <a:lnTo>
                  <a:pt x="43230" y="58970"/>
                </a:lnTo>
                <a:lnTo>
                  <a:pt x="42730" y="58980"/>
                </a:lnTo>
                <a:lnTo>
                  <a:pt x="42630" y="59000"/>
                </a:lnTo>
                <a:lnTo>
                  <a:pt x="42350" y="59050"/>
                </a:lnTo>
                <a:lnTo>
                  <a:pt x="42270" y="59090"/>
                </a:lnTo>
                <a:lnTo>
                  <a:pt x="41840" y="59220"/>
                </a:lnTo>
                <a:lnTo>
                  <a:pt x="41740" y="59280"/>
                </a:lnTo>
                <a:lnTo>
                  <a:pt x="41570" y="59420"/>
                </a:lnTo>
                <a:lnTo>
                  <a:pt x="41500" y="59490"/>
                </a:lnTo>
                <a:lnTo>
                  <a:pt x="41430" y="59660"/>
                </a:lnTo>
                <a:lnTo>
                  <a:pt x="41260" y="60320"/>
                </a:lnTo>
                <a:lnTo>
                  <a:pt x="41220" y="60410"/>
                </a:lnTo>
                <a:lnTo>
                  <a:pt x="41170" y="60510"/>
                </a:lnTo>
                <a:lnTo>
                  <a:pt x="40970" y="60770"/>
                </a:lnTo>
                <a:lnTo>
                  <a:pt x="40850" y="60960"/>
                </a:lnTo>
                <a:lnTo>
                  <a:pt x="40760" y="61140"/>
                </a:lnTo>
                <a:lnTo>
                  <a:pt x="40730" y="61220"/>
                </a:lnTo>
                <a:lnTo>
                  <a:pt x="40720" y="61330"/>
                </a:lnTo>
                <a:lnTo>
                  <a:pt x="40790" y="61410"/>
                </a:lnTo>
                <a:lnTo>
                  <a:pt x="40870" y="61460"/>
                </a:lnTo>
                <a:lnTo>
                  <a:pt x="41180" y="61490"/>
                </a:lnTo>
                <a:lnTo>
                  <a:pt x="41250" y="61580"/>
                </a:lnTo>
                <a:lnTo>
                  <a:pt x="41240" y="61690"/>
                </a:lnTo>
                <a:lnTo>
                  <a:pt x="41210" y="61770"/>
                </a:lnTo>
                <a:lnTo>
                  <a:pt x="41140" y="61860"/>
                </a:lnTo>
                <a:lnTo>
                  <a:pt x="40850" y="62180"/>
                </a:lnTo>
                <a:lnTo>
                  <a:pt x="40670" y="62300"/>
                </a:lnTo>
                <a:lnTo>
                  <a:pt x="40600" y="62390"/>
                </a:lnTo>
                <a:lnTo>
                  <a:pt x="40540" y="62490"/>
                </a:lnTo>
                <a:lnTo>
                  <a:pt x="40510" y="62580"/>
                </a:lnTo>
                <a:lnTo>
                  <a:pt x="40520" y="62690"/>
                </a:lnTo>
                <a:lnTo>
                  <a:pt x="40540" y="62780"/>
                </a:lnTo>
                <a:lnTo>
                  <a:pt x="40680" y="63130"/>
                </a:lnTo>
                <a:lnTo>
                  <a:pt x="40720" y="63310"/>
                </a:lnTo>
                <a:lnTo>
                  <a:pt x="40730" y="63420"/>
                </a:lnTo>
                <a:lnTo>
                  <a:pt x="40710" y="63520"/>
                </a:lnTo>
                <a:lnTo>
                  <a:pt x="40660" y="63620"/>
                </a:lnTo>
                <a:lnTo>
                  <a:pt x="40320" y="63900"/>
                </a:lnTo>
                <a:lnTo>
                  <a:pt x="40270" y="63970"/>
                </a:lnTo>
                <a:lnTo>
                  <a:pt x="40190" y="64080"/>
                </a:lnTo>
                <a:lnTo>
                  <a:pt x="40130" y="64250"/>
                </a:lnTo>
                <a:lnTo>
                  <a:pt x="40120" y="64460"/>
                </a:lnTo>
                <a:lnTo>
                  <a:pt x="40150" y="64660"/>
                </a:lnTo>
                <a:lnTo>
                  <a:pt x="40240" y="64840"/>
                </a:lnTo>
                <a:lnTo>
                  <a:pt x="40380" y="65000"/>
                </a:lnTo>
                <a:lnTo>
                  <a:pt x="40600" y="65230"/>
                </a:lnTo>
                <a:lnTo>
                  <a:pt x="40790" y="65360"/>
                </a:lnTo>
                <a:lnTo>
                  <a:pt x="40880" y="65430"/>
                </a:lnTo>
                <a:lnTo>
                  <a:pt x="40950" y="65510"/>
                </a:lnTo>
                <a:lnTo>
                  <a:pt x="41010" y="65590"/>
                </a:lnTo>
                <a:lnTo>
                  <a:pt x="41040" y="65680"/>
                </a:lnTo>
                <a:lnTo>
                  <a:pt x="41050" y="65790"/>
                </a:lnTo>
                <a:lnTo>
                  <a:pt x="41020" y="65890"/>
                </a:lnTo>
                <a:lnTo>
                  <a:pt x="40690" y="66750"/>
                </a:lnTo>
                <a:lnTo>
                  <a:pt x="40660" y="66840"/>
                </a:lnTo>
                <a:lnTo>
                  <a:pt x="40520" y="67280"/>
                </a:lnTo>
                <a:lnTo>
                  <a:pt x="40450" y="67570"/>
                </a:lnTo>
                <a:lnTo>
                  <a:pt x="40430" y="67780"/>
                </a:lnTo>
                <a:lnTo>
                  <a:pt x="40450" y="67990"/>
                </a:lnTo>
                <a:lnTo>
                  <a:pt x="40510" y="68160"/>
                </a:lnTo>
                <a:lnTo>
                  <a:pt x="40560" y="68270"/>
                </a:lnTo>
                <a:lnTo>
                  <a:pt x="40610" y="68350"/>
                </a:lnTo>
                <a:lnTo>
                  <a:pt x="40620" y="68350"/>
                </a:lnTo>
                <a:lnTo>
                  <a:pt x="40720" y="68450"/>
                </a:lnTo>
                <a:lnTo>
                  <a:pt x="40810" y="68510"/>
                </a:lnTo>
                <a:lnTo>
                  <a:pt x="40900" y="68540"/>
                </a:lnTo>
                <a:lnTo>
                  <a:pt x="41000" y="68550"/>
                </a:lnTo>
                <a:lnTo>
                  <a:pt x="41180" y="68510"/>
                </a:lnTo>
                <a:lnTo>
                  <a:pt x="41290" y="68460"/>
                </a:lnTo>
                <a:lnTo>
                  <a:pt x="41580" y="68300"/>
                </a:lnTo>
                <a:lnTo>
                  <a:pt x="41750" y="68250"/>
                </a:lnTo>
                <a:lnTo>
                  <a:pt x="41970" y="68270"/>
                </a:lnTo>
                <a:lnTo>
                  <a:pt x="42060" y="68300"/>
                </a:lnTo>
                <a:lnTo>
                  <a:pt x="42130" y="68340"/>
                </a:lnTo>
                <a:lnTo>
                  <a:pt x="42220" y="68410"/>
                </a:lnTo>
                <a:lnTo>
                  <a:pt x="42280" y="68500"/>
                </a:lnTo>
                <a:lnTo>
                  <a:pt x="42330" y="68670"/>
                </a:lnTo>
                <a:lnTo>
                  <a:pt x="42390" y="68950"/>
                </a:lnTo>
                <a:lnTo>
                  <a:pt x="42450" y="69040"/>
                </a:lnTo>
                <a:lnTo>
                  <a:pt x="42540" y="69040"/>
                </a:lnTo>
                <a:lnTo>
                  <a:pt x="42620" y="68980"/>
                </a:lnTo>
                <a:lnTo>
                  <a:pt x="42740" y="68800"/>
                </a:lnTo>
                <a:lnTo>
                  <a:pt x="42840" y="68740"/>
                </a:lnTo>
                <a:lnTo>
                  <a:pt x="43030" y="68710"/>
                </a:lnTo>
                <a:lnTo>
                  <a:pt x="43230" y="68740"/>
                </a:lnTo>
                <a:lnTo>
                  <a:pt x="43310" y="68790"/>
                </a:lnTo>
                <a:lnTo>
                  <a:pt x="43380" y="68860"/>
                </a:lnTo>
                <a:lnTo>
                  <a:pt x="43450" y="68950"/>
                </a:lnTo>
                <a:lnTo>
                  <a:pt x="43500" y="69120"/>
                </a:lnTo>
                <a:lnTo>
                  <a:pt x="43530" y="69210"/>
                </a:lnTo>
                <a:lnTo>
                  <a:pt x="43520" y="69330"/>
                </a:lnTo>
                <a:lnTo>
                  <a:pt x="43500" y="69420"/>
                </a:lnTo>
                <a:lnTo>
                  <a:pt x="43370" y="69770"/>
                </a:lnTo>
                <a:lnTo>
                  <a:pt x="43390" y="69860"/>
                </a:lnTo>
                <a:lnTo>
                  <a:pt x="43480" y="69930"/>
                </a:lnTo>
                <a:lnTo>
                  <a:pt x="43580" y="69980"/>
                </a:lnTo>
                <a:lnTo>
                  <a:pt x="43670" y="70000"/>
                </a:lnTo>
                <a:lnTo>
                  <a:pt x="43770" y="70000"/>
                </a:lnTo>
                <a:lnTo>
                  <a:pt x="44030" y="69920"/>
                </a:lnTo>
                <a:lnTo>
                  <a:pt x="44130" y="69900"/>
                </a:lnTo>
                <a:lnTo>
                  <a:pt x="44340" y="69920"/>
                </a:lnTo>
                <a:lnTo>
                  <a:pt x="44440" y="69940"/>
                </a:lnTo>
                <a:lnTo>
                  <a:pt x="44730" y="70100"/>
                </a:lnTo>
                <a:lnTo>
                  <a:pt x="44800" y="70150"/>
                </a:lnTo>
                <a:lnTo>
                  <a:pt x="44960" y="70300"/>
                </a:lnTo>
                <a:lnTo>
                  <a:pt x="45040" y="70380"/>
                </a:lnTo>
                <a:lnTo>
                  <a:pt x="45160" y="70560"/>
                </a:lnTo>
                <a:lnTo>
                  <a:pt x="45200" y="70620"/>
                </a:lnTo>
                <a:lnTo>
                  <a:pt x="45220" y="70650"/>
                </a:lnTo>
                <a:lnTo>
                  <a:pt x="45250" y="70730"/>
                </a:lnTo>
                <a:lnTo>
                  <a:pt x="45240" y="70850"/>
                </a:lnTo>
                <a:lnTo>
                  <a:pt x="45210" y="70930"/>
                </a:lnTo>
                <a:lnTo>
                  <a:pt x="45120" y="71000"/>
                </a:lnTo>
                <a:lnTo>
                  <a:pt x="44600" y="71250"/>
                </a:lnTo>
                <a:lnTo>
                  <a:pt x="44500" y="71310"/>
                </a:lnTo>
                <a:lnTo>
                  <a:pt x="44340" y="71450"/>
                </a:lnTo>
                <a:lnTo>
                  <a:pt x="44290" y="71560"/>
                </a:lnTo>
                <a:lnTo>
                  <a:pt x="44260" y="71650"/>
                </a:lnTo>
                <a:lnTo>
                  <a:pt x="44250" y="71760"/>
                </a:lnTo>
                <a:lnTo>
                  <a:pt x="44270" y="71970"/>
                </a:lnTo>
                <a:lnTo>
                  <a:pt x="44260" y="72180"/>
                </a:lnTo>
                <a:lnTo>
                  <a:pt x="44190" y="72350"/>
                </a:lnTo>
                <a:lnTo>
                  <a:pt x="44170" y="72360"/>
                </a:lnTo>
                <a:lnTo>
                  <a:pt x="44080" y="72420"/>
                </a:lnTo>
                <a:lnTo>
                  <a:pt x="43990" y="72450"/>
                </a:lnTo>
                <a:lnTo>
                  <a:pt x="43520" y="72550"/>
                </a:lnTo>
                <a:lnTo>
                  <a:pt x="43330" y="72490"/>
                </a:lnTo>
                <a:lnTo>
                  <a:pt x="43240" y="72460"/>
                </a:lnTo>
                <a:lnTo>
                  <a:pt x="42980" y="72300"/>
                </a:lnTo>
                <a:lnTo>
                  <a:pt x="42660" y="72010"/>
                </a:lnTo>
                <a:lnTo>
                  <a:pt x="42320" y="71730"/>
                </a:lnTo>
                <a:lnTo>
                  <a:pt x="42020" y="71580"/>
                </a:lnTo>
                <a:lnTo>
                  <a:pt x="41940" y="71540"/>
                </a:lnTo>
                <a:lnTo>
                  <a:pt x="41840" y="71520"/>
                </a:lnTo>
                <a:lnTo>
                  <a:pt x="41620" y="71510"/>
                </a:lnTo>
                <a:lnTo>
                  <a:pt x="41520" y="71490"/>
                </a:lnTo>
                <a:lnTo>
                  <a:pt x="41430" y="71450"/>
                </a:lnTo>
                <a:lnTo>
                  <a:pt x="41340" y="71390"/>
                </a:lnTo>
                <a:lnTo>
                  <a:pt x="41190" y="71240"/>
                </a:lnTo>
                <a:lnTo>
                  <a:pt x="40900" y="71060"/>
                </a:lnTo>
                <a:lnTo>
                  <a:pt x="40690" y="71060"/>
                </a:lnTo>
                <a:lnTo>
                  <a:pt x="40420" y="71130"/>
                </a:lnTo>
                <a:lnTo>
                  <a:pt x="40260" y="71190"/>
                </a:lnTo>
                <a:lnTo>
                  <a:pt x="39990" y="71260"/>
                </a:lnTo>
                <a:lnTo>
                  <a:pt x="39670" y="71260"/>
                </a:lnTo>
                <a:lnTo>
                  <a:pt x="39580" y="71240"/>
                </a:lnTo>
                <a:lnTo>
                  <a:pt x="39380" y="71130"/>
                </a:lnTo>
                <a:lnTo>
                  <a:pt x="39310" y="71050"/>
                </a:lnTo>
                <a:lnTo>
                  <a:pt x="39130" y="70770"/>
                </a:lnTo>
                <a:lnTo>
                  <a:pt x="39030" y="70680"/>
                </a:lnTo>
                <a:lnTo>
                  <a:pt x="38950" y="70660"/>
                </a:lnTo>
                <a:lnTo>
                  <a:pt x="38940" y="70660"/>
                </a:lnTo>
                <a:lnTo>
                  <a:pt x="38850" y="70680"/>
                </a:lnTo>
                <a:lnTo>
                  <a:pt x="38760" y="70780"/>
                </a:lnTo>
                <a:lnTo>
                  <a:pt x="38720" y="70860"/>
                </a:lnTo>
                <a:lnTo>
                  <a:pt x="38660" y="71130"/>
                </a:lnTo>
                <a:lnTo>
                  <a:pt x="38670" y="71330"/>
                </a:lnTo>
                <a:lnTo>
                  <a:pt x="38700" y="71520"/>
                </a:lnTo>
                <a:lnTo>
                  <a:pt x="38730" y="71600"/>
                </a:lnTo>
                <a:lnTo>
                  <a:pt x="38790" y="71690"/>
                </a:lnTo>
                <a:lnTo>
                  <a:pt x="38860" y="71770"/>
                </a:lnTo>
                <a:lnTo>
                  <a:pt x="38980" y="71960"/>
                </a:lnTo>
                <a:lnTo>
                  <a:pt x="39020" y="72140"/>
                </a:lnTo>
                <a:lnTo>
                  <a:pt x="39110" y="72310"/>
                </a:lnTo>
                <a:lnTo>
                  <a:pt x="39430" y="72610"/>
                </a:lnTo>
                <a:lnTo>
                  <a:pt x="39490" y="72690"/>
                </a:lnTo>
                <a:lnTo>
                  <a:pt x="39530" y="72770"/>
                </a:lnTo>
                <a:lnTo>
                  <a:pt x="39590" y="73050"/>
                </a:lnTo>
                <a:lnTo>
                  <a:pt x="39630" y="73130"/>
                </a:lnTo>
                <a:lnTo>
                  <a:pt x="39740" y="73320"/>
                </a:lnTo>
                <a:lnTo>
                  <a:pt x="39800" y="73400"/>
                </a:lnTo>
                <a:lnTo>
                  <a:pt x="39900" y="73510"/>
                </a:lnTo>
                <a:lnTo>
                  <a:pt x="39980" y="73670"/>
                </a:lnTo>
                <a:lnTo>
                  <a:pt x="40010" y="73760"/>
                </a:lnTo>
                <a:lnTo>
                  <a:pt x="39990" y="73840"/>
                </a:lnTo>
                <a:lnTo>
                  <a:pt x="39950" y="73920"/>
                </a:lnTo>
                <a:lnTo>
                  <a:pt x="39870" y="73990"/>
                </a:lnTo>
                <a:lnTo>
                  <a:pt x="39780" y="74030"/>
                </a:lnTo>
                <a:lnTo>
                  <a:pt x="39530" y="74080"/>
                </a:lnTo>
                <a:lnTo>
                  <a:pt x="39170" y="74050"/>
                </a:lnTo>
                <a:lnTo>
                  <a:pt x="38850" y="73940"/>
                </a:lnTo>
                <a:lnTo>
                  <a:pt x="38760" y="73890"/>
                </a:lnTo>
                <a:lnTo>
                  <a:pt x="38600" y="73790"/>
                </a:lnTo>
                <a:lnTo>
                  <a:pt x="38450" y="73660"/>
                </a:lnTo>
                <a:lnTo>
                  <a:pt x="38190" y="73510"/>
                </a:lnTo>
                <a:lnTo>
                  <a:pt x="38120" y="73470"/>
                </a:lnTo>
                <a:lnTo>
                  <a:pt x="38040" y="73460"/>
                </a:lnTo>
                <a:lnTo>
                  <a:pt x="37950" y="73460"/>
                </a:lnTo>
                <a:lnTo>
                  <a:pt x="37780" y="73520"/>
                </a:lnTo>
                <a:lnTo>
                  <a:pt x="37700" y="73590"/>
                </a:lnTo>
                <a:lnTo>
                  <a:pt x="37660" y="73680"/>
                </a:lnTo>
                <a:lnTo>
                  <a:pt x="37640" y="73770"/>
                </a:lnTo>
                <a:lnTo>
                  <a:pt x="37660" y="73850"/>
                </a:lnTo>
                <a:lnTo>
                  <a:pt x="37690" y="73930"/>
                </a:lnTo>
                <a:lnTo>
                  <a:pt x="37790" y="74090"/>
                </a:lnTo>
                <a:lnTo>
                  <a:pt x="37880" y="74340"/>
                </a:lnTo>
                <a:lnTo>
                  <a:pt x="37910" y="74490"/>
                </a:lnTo>
                <a:lnTo>
                  <a:pt x="37920" y="74670"/>
                </a:lnTo>
                <a:lnTo>
                  <a:pt x="37880" y="74840"/>
                </a:lnTo>
                <a:lnTo>
                  <a:pt x="37760" y="75000"/>
                </a:lnTo>
                <a:lnTo>
                  <a:pt x="37670" y="75040"/>
                </a:lnTo>
                <a:lnTo>
                  <a:pt x="37580" y="75050"/>
                </a:lnTo>
                <a:lnTo>
                  <a:pt x="37510" y="75060"/>
                </a:lnTo>
                <a:lnTo>
                  <a:pt x="37340" y="74990"/>
                </a:lnTo>
                <a:lnTo>
                  <a:pt x="37170" y="74890"/>
                </a:lnTo>
                <a:lnTo>
                  <a:pt x="37090" y="74880"/>
                </a:lnTo>
                <a:lnTo>
                  <a:pt x="37000" y="74890"/>
                </a:lnTo>
                <a:lnTo>
                  <a:pt x="36830" y="74810"/>
                </a:lnTo>
                <a:lnTo>
                  <a:pt x="36740" y="74830"/>
                </a:lnTo>
                <a:lnTo>
                  <a:pt x="36670" y="74820"/>
                </a:lnTo>
                <a:lnTo>
                  <a:pt x="36510" y="74740"/>
                </a:lnTo>
                <a:lnTo>
                  <a:pt x="36460" y="74680"/>
                </a:lnTo>
                <a:lnTo>
                  <a:pt x="36480" y="74430"/>
                </a:lnTo>
                <a:lnTo>
                  <a:pt x="36480" y="74170"/>
                </a:lnTo>
                <a:lnTo>
                  <a:pt x="36480" y="74090"/>
                </a:lnTo>
                <a:lnTo>
                  <a:pt x="36430" y="73900"/>
                </a:lnTo>
                <a:lnTo>
                  <a:pt x="36330" y="73680"/>
                </a:lnTo>
                <a:lnTo>
                  <a:pt x="36260" y="73550"/>
                </a:lnTo>
                <a:lnTo>
                  <a:pt x="36090" y="73320"/>
                </a:lnTo>
                <a:lnTo>
                  <a:pt x="36030" y="73200"/>
                </a:lnTo>
                <a:lnTo>
                  <a:pt x="35990" y="73120"/>
                </a:lnTo>
                <a:lnTo>
                  <a:pt x="35970" y="73030"/>
                </a:lnTo>
                <a:lnTo>
                  <a:pt x="35950" y="72830"/>
                </a:lnTo>
                <a:lnTo>
                  <a:pt x="35910" y="72740"/>
                </a:lnTo>
                <a:lnTo>
                  <a:pt x="35810" y="72630"/>
                </a:lnTo>
                <a:lnTo>
                  <a:pt x="35670" y="72600"/>
                </a:lnTo>
                <a:lnTo>
                  <a:pt x="35160" y="72510"/>
                </a:lnTo>
                <a:lnTo>
                  <a:pt x="35030" y="72450"/>
                </a:lnTo>
                <a:lnTo>
                  <a:pt x="34950" y="72390"/>
                </a:lnTo>
                <a:lnTo>
                  <a:pt x="34740" y="72150"/>
                </a:lnTo>
                <a:lnTo>
                  <a:pt x="34650" y="72020"/>
                </a:lnTo>
                <a:lnTo>
                  <a:pt x="34610" y="71940"/>
                </a:lnTo>
                <a:lnTo>
                  <a:pt x="34570" y="71830"/>
                </a:lnTo>
                <a:lnTo>
                  <a:pt x="34540" y="71720"/>
                </a:lnTo>
                <a:lnTo>
                  <a:pt x="34540" y="71610"/>
                </a:lnTo>
                <a:lnTo>
                  <a:pt x="34560" y="71510"/>
                </a:lnTo>
                <a:lnTo>
                  <a:pt x="34620" y="71320"/>
                </a:lnTo>
                <a:lnTo>
                  <a:pt x="34660" y="71180"/>
                </a:lnTo>
                <a:lnTo>
                  <a:pt x="34650" y="71140"/>
                </a:lnTo>
                <a:lnTo>
                  <a:pt x="34630" y="71100"/>
                </a:lnTo>
                <a:lnTo>
                  <a:pt x="34560" y="70990"/>
                </a:lnTo>
                <a:lnTo>
                  <a:pt x="34490" y="70920"/>
                </a:lnTo>
                <a:lnTo>
                  <a:pt x="34390" y="70880"/>
                </a:lnTo>
                <a:lnTo>
                  <a:pt x="34310" y="70860"/>
                </a:lnTo>
                <a:lnTo>
                  <a:pt x="34210" y="70860"/>
                </a:lnTo>
                <a:lnTo>
                  <a:pt x="33870" y="70920"/>
                </a:lnTo>
                <a:lnTo>
                  <a:pt x="33740" y="70920"/>
                </a:lnTo>
                <a:lnTo>
                  <a:pt x="33660" y="70900"/>
                </a:lnTo>
                <a:lnTo>
                  <a:pt x="33590" y="70860"/>
                </a:lnTo>
                <a:lnTo>
                  <a:pt x="33460" y="70760"/>
                </a:lnTo>
                <a:lnTo>
                  <a:pt x="33410" y="70700"/>
                </a:lnTo>
                <a:lnTo>
                  <a:pt x="33320" y="70520"/>
                </a:lnTo>
                <a:lnTo>
                  <a:pt x="33260" y="70460"/>
                </a:lnTo>
                <a:lnTo>
                  <a:pt x="33100" y="70450"/>
                </a:lnTo>
                <a:lnTo>
                  <a:pt x="32820" y="70490"/>
                </a:lnTo>
                <a:lnTo>
                  <a:pt x="32680" y="70490"/>
                </a:lnTo>
                <a:lnTo>
                  <a:pt x="32640" y="70470"/>
                </a:lnTo>
                <a:lnTo>
                  <a:pt x="32560" y="70340"/>
                </a:lnTo>
                <a:lnTo>
                  <a:pt x="32550" y="70290"/>
                </a:lnTo>
                <a:lnTo>
                  <a:pt x="32520" y="70040"/>
                </a:lnTo>
                <a:lnTo>
                  <a:pt x="32500" y="69970"/>
                </a:lnTo>
                <a:lnTo>
                  <a:pt x="32440" y="69860"/>
                </a:lnTo>
                <a:lnTo>
                  <a:pt x="32390" y="69780"/>
                </a:lnTo>
                <a:lnTo>
                  <a:pt x="32350" y="69750"/>
                </a:lnTo>
                <a:lnTo>
                  <a:pt x="32280" y="69690"/>
                </a:lnTo>
                <a:lnTo>
                  <a:pt x="32200" y="69650"/>
                </a:lnTo>
                <a:lnTo>
                  <a:pt x="32090" y="69620"/>
                </a:lnTo>
                <a:lnTo>
                  <a:pt x="31950" y="69610"/>
                </a:lnTo>
                <a:lnTo>
                  <a:pt x="31940" y="69630"/>
                </a:lnTo>
                <a:lnTo>
                  <a:pt x="31900" y="69680"/>
                </a:lnTo>
                <a:lnTo>
                  <a:pt x="31850" y="69840"/>
                </a:lnTo>
                <a:lnTo>
                  <a:pt x="31830" y="69870"/>
                </a:lnTo>
                <a:lnTo>
                  <a:pt x="31790" y="69870"/>
                </a:lnTo>
                <a:lnTo>
                  <a:pt x="31750" y="69950"/>
                </a:lnTo>
                <a:lnTo>
                  <a:pt x="31600" y="70010"/>
                </a:lnTo>
                <a:lnTo>
                  <a:pt x="31080" y="70120"/>
                </a:lnTo>
                <a:lnTo>
                  <a:pt x="31070" y="70120"/>
                </a:lnTo>
                <a:lnTo>
                  <a:pt x="31050" y="70120"/>
                </a:lnTo>
                <a:lnTo>
                  <a:pt x="31020" y="70030"/>
                </a:lnTo>
                <a:lnTo>
                  <a:pt x="30970" y="69940"/>
                </a:lnTo>
                <a:lnTo>
                  <a:pt x="30920" y="69860"/>
                </a:lnTo>
                <a:lnTo>
                  <a:pt x="30760" y="69720"/>
                </a:lnTo>
                <a:lnTo>
                  <a:pt x="30640" y="69650"/>
                </a:lnTo>
                <a:lnTo>
                  <a:pt x="30460" y="69600"/>
                </a:lnTo>
                <a:lnTo>
                  <a:pt x="30180" y="69650"/>
                </a:lnTo>
                <a:lnTo>
                  <a:pt x="30100" y="69680"/>
                </a:lnTo>
                <a:lnTo>
                  <a:pt x="29950" y="69810"/>
                </a:lnTo>
                <a:lnTo>
                  <a:pt x="29950" y="69820"/>
                </a:lnTo>
                <a:lnTo>
                  <a:pt x="29860" y="69690"/>
                </a:lnTo>
                <a:lnTo>
                  <a:pt x="29700" y="69550"/>
                </a:lnTo>
                <a:lnTo>
                  <a:pt x="29550" y="69510"/>
                </a:lnTo>
                <a:lnTo>
                  <a:pt x="29430" y="69590"/>
                </a:lnTo>
                <a:lnTo>
                  <a:pt x="29310" y="69710"/>
                </a:lnTo>
                <a:lnTo>
                  <a:pt x="29250" y="69770"/>
                </a:lnTo>
                <a:lnTo>
                  <a:pt x="29190" y="69840"/>
                </a:lnTo>
                <a:lnTo>
                  <a:pt x="29120" y="69820"/>
                </a:lnTo>
                <a:lnTo>
                  <a:pt x="28860" y="69770"/>
                </a:lnTo>
                <a:lnTo>
                  <a:pt x="28770" y="69740"/>
                </a:lnTo>
                <a:lnTo>
                  <a:pt x="28710" y="69690"/>
                </a:lnTo>
                <a:lnTo>
                  <a:pt x="28600" y="69570"/>
                </a:lnTo>
                <a:lnTo>
                  <a:pt x="28320" y="69080"/>
                </a:lnTo>
                <a:lnTo>
                  <a:pt x="28310" y="69060"/>
                </a:lnTo>
                <a:lnTo>
                  <a:pt x="28190" y="68920"/>
                </a:lnTo>
                <a:lnTo>
                  <a:pt x="28100" y="68850"/>
                </a:lnTo>
                <a:lnTo>
                  <a:pt x="28020" y="68810"/>
                </a:lnTo>
                <a:lnTo>
                  <a:pt x="27900" y="68780"/>
                </a:lnTo>
                <a:lnTo>
                  <a:pt x="27830" y="68780"/>
                </a:lnTo>
                <a:lnTo>
                  <a:pt x="27710" y="68810"/>
                </a:lnTo>
                <a:lnTo>
                  <a:pt x="27660" y="68850"/>
                </a:lnTo>
                <a:lnTo>
                  <a:pt x="27570" y="68940"/>
                </a:lnTo>
                <a:lnTo>
                  <a:pt x="27420" y="69060"/>
                </a:lnTo>
                <a:lnTo>
                  <a:pt x="27180" y="69210"/>
                </a:lnTo>
                <a:lnTo>
                  <a:pt x="26990" y="69280"/>
                </a:lnTo>
                <a:lnTo>
                  <a:pt x="26640" y="69380"/>
                </a:lnTo>
                <a:lnTo>
                  <a:pt x="26600" y="69420"/>
                </a:lnTo>
                <a:lnTo>
                  <a:pt x="26520" y="69530"/>
                </a:lnTo>
                <a:lnTo>
                  <a:pt x="26500" y="69580"/>
                </a:lnTo>
                <a:lnTo>
                  <a:pt x="26500" y="69720"/>
                </a:lnTo>
                <a:lnTo>
                  <a:pt x="26570" y="69880"/>
                </a:lnTo>
                <a:lnTo>
                  <a:pt x="26630" y="69970"/>
                </a:lnTo>
                <a:lnTo>
                  <a:pt x="26700" y="70160"/>
                </a:lnTo>
                <a:lnTo>
                  <a:pt x="26740" y="70270"/>
                </a:lnTo>
                <a:lnTo>
                  <a:pt x="26770" y="70400"/>
                </a:lnTo>
                <a:lnTo>
                  <a:pt x="26780" y="70470"/>
                </a:lnTo>
                <a:lnTo>
                  <a:pt x="26770" y="70610"/>
                </a:lnTo>
                <a:lnTo>
                  <a:pt x="26680" y="71030"/>
                </a:lnTo>
                <a:lnTo>
                  <a:pt x="26680" y="71060"/>
                </a:lnTo>
                <a:lnTo>
                  <a:pt x="26710" y="71110"/>
                </a:lnTo>
                <a:lnTo>
                  <a:pt x="26880" y="71250"/>
                </a:lnTo>
                <a:lnTo>
                  <a:pt x="27060" y="71350"/>
                </a:lnTo>
                <a:lnTo>
                  <a:pt x="27100" y="71410"/>
                </a:lnTo>
                <a:lnTo>
                  <a:pt x="27110" y="71440"/>
                </a:lnTo>
                <a:lnTo>
                  <a:pt x="27110" y="71470"/>
                </a:lnTo>
                <a:lnTo>
                  <a:pt x="27100" y="71500"/>
                </a:lnTo>
                <a:lnTo>
                  <a:pt x="27030" y="71550"/>
                </a:lnTo>
                <a:lnTo>
                  <a:pt x="26590" y="71860"/>
                </a:lnTo>
                <a:lnTo>
                  <a:pt x="26150" y="72230"/>
                </a:lnTo>
                <a:lnTo>
                  <a:pt x="26010" y="72360"/>
                </a:lnTo>
                <a:lnTo>
                  <a:pt x="25970" y="72430"/>
                </a:lnTo>
                <a:lnTo>
                  <a:pt x="25950" y="72480"/>
                </a:lnTo>
                <a:lnTo>
                  <a:pt x="25920" y="72620"/>
                </a:lnTo>
                <a:lnTo>
                  <a:pt x="25960" y="72990"/>
                </a:lnTo>
                <a:lnTo>
                  <a:pt x="25960" y="73210"/>
                </a:lnTo>
                <a:lnTo>
                  <a:pt x="25970" y="73350"/>
                </a:lnTo>
                <a:lnTo>
                  <a:pt x="25450" y="73400"/>
                </a:lnTo>
                <a:lnTo>
                  <a:pt x="25240" y="73490"/>
                </a:lnTo>
                <a:lnTo>
                  <a:pt x="25080" y="73080"/>
                </a:lnTo>
                <a:lnTo>
                  <a:pt x="24830" y="72810"/>
                </a:lnTo>
                <a:lnTo>
                  <a:pt x="24720" y="72920"/>
                </a:lnTo>
                <a:lnTo>
                  <a:pt x="24660" y="72990"/>
                </a:lnTo>
                <a:lnTo>
                  <a:pt x="24440" y="73210"/>
                </a:lnTo>
                <a:lnTo>
                  <a:pt x="24230" y="73210"/>
                </a:lnTo>
                <a:lnTo>
                  <a:pt x="23940" y="73170"/>
                </a:lnTo>
                <a:lnTo>
                  <a:pt x="23640" y="73120"/>
                </a:lnTo>
                <a:lnTo>
                  <a:pt x="23430" y="73120"/>
                </a:lnTo>
                <a:lnTo>
                  <a:pt x="23220" y="73080"/>
                </a:lnTo>
                <a:lnTo>
                  <a:pt x="23260" y="73390"/>
                </a:lnTo>
                <a:lnTo>
                  <a:pt x="23250" y="73790"/>
                </a:lnTo>
                <a:lnTo>
                  <a:pt x="23300" y="73970"/>
                </a:lnTo>
                <a:lnTo>
                  <a:pt x="23080" y="74110"/>
                </a:lnTo>
                <a:lnTo>
                  <a:pt x="23110" y="74240"/>
                </a:lnTo>
                <a:lnTo>
                  <a:pt x="22620" y="74110"/>
                </a:lnTo>
                <a:lnTo>
                  <a:pt x="22320" y="74110"/>
                </a:lnTo>
                <a:lnTo>
                  <a:pt x="22110" y="74060"/>
                </a:lnTo>
                <a:lnTo>
                  <a:pt x="21940" y="74110"/>
                </a:lnTo>
                <a:lnTo>
                  <a:pt x="21770" y="74190"/>
                </a:lnTo>
                <a:lnTo>
                  <a:pt x="21610" y="73970"/>
                </a:lnTo>
                <a:lnTo>
                  <a:pt x="21450" y="73730"/>
                </a:lnTo>
                <a:lnTo>
                  <a:pt x="21340" y="73630"/>
                </a:lnTo>
                <a:lnTo>
                  <a:pt x="21290" y="73610"/>
                </a:lnTo>
                <a:lnTo>
                  <a:pt x="21210" y="73540"/>
                </a:lnTo>
                <a:lnTo>
                  <a:pt x="21200" y="73480"/>
                </a:lnTo>
                <a:lnTo>
                  <a:pt x="21350" y="73200"/>
                </a:lnTo>
                <a:lnTo>
                  <a:pt x="21460" y="73100"/>
                </a:lnTo>
                <a:lnTo>
                  <a:pt x="21650" y="72780"/>
                </a:lnTo>
                <a:lnTo>
                  <a:pt x="21810" y="72410"/>
                </a:lnTo>
                <a:lnTo>
                  <a:pt x="21850" y="72250"/>
                </a:lnTo>
                <a:lnTo>
                  <a:pt x="21880" y="72210"/>
                </a:lnTo>
                <a:lnTo>
                  <a:pt x="21960" y="72180"/>
                </a:lnTo>
                <a:lnTo>
                  <a:pt x="22040" y="72100"/>
                </a:lnTo>
                <a:lnTo>
                  <a:pt x="22140" y="72010"/>
                </a:lnTo>
                <a:lnTo>
                  <a:pt x="22240" y="71930"/>
                </a:lnTo>
                <a:lnTo>
                  <a:pt x="22210" y="71840"/>
                </a:lnTo>
                <a:lnTo>
                  <a:pt x="22280" y="71750"/>
                </a:lnTo>
                <a:lnTo>
                  <a:pt x="22370" y="71720"/>
                </a:lnTo>
                <a:lnTo>
                  <a:pt x="22340" y="71690"/>
                </a:lnTo>
                <a:lnTo>
                  <a:pt x="22240" y="71690"/>
                </a:lnTo>
                <a:lnTo>
                  <a:pt x="22230" y="71680"/>
                </a:lnTo>
                <a:lnTo>
                  <a:pt x="22120" y="71570"/>
                </a:lnTo>
                <a:lnTo>
                  <a:pt x="22180" y="71490"/>
                </a:lnTo>
                <a:lnTo>
                  <a:pt x="22200" y="71340"/>
                </a:lnTo>
                <a:lnTo>
                  <a:pt x="22280" y="71100"/>
                </a:lnTo>
                <a:lnTo>
                  <a:pt x="22260" y="70940"/>
                </a:lnTo>
                <a:lnTo>
                  <a:pt x="22300" y="70840"/>
                </a:lnTo>
                <a:lnTo>
                  <a:pt x="22370" y="70790"/>
                </a:lnTo>
                <a:lnTo>
                  <a:pt x="22390" y="70640"/>
                </a:lnTo>
                <a:lnTo>
                  <a:pt x="22480" y="70570"/>
                </a:lnTo>
                <a:lnTo>
                  <a:pt x="22570" y="70420"/>
                </a:lnTo>
                <a:lnTo>
                  <a:pt x="22800" y="70310"/>
                </a:lnTo>
                <a:lnTo>
                  <a:pt x="22800" y="70290"/>
                </a:lnTo>
                <a:lnTo>
                  <a:pt x="22700" y="70240"/>
                </a:lnTo>
                <a:lnTo>
                  <a:pt x="22790" y="70150"/>
                </a:lnTo>
                <a:lnTo>
                  <a:pt x="22860" y="70020"/>
                </a:lnTo>
                <a:lnTo>
                  <a:pt x="23120" y="69720"/>
                </a:lnTo>
                <a:lnTo>
                  <a:pt x="23220" y="69690"/>
                </a:lnTo>
                <a:lnTo>
                  <a:pt x="23320" y="69600"/>
                </a:lnTo>
                <a:lnTo>
                  <a:pt x="23440" y="69710"/>
                </a:lnTo>
                <a:lnTo>
                  <a:pt x="23500" y="69830"/>
                </a:lnTo>
                <a:lnTo>
                  <a:pt x="23570" y="69890"/>
                </a:lnTo>
                <a:lnTo>
                  <a:pt x="23670" y="69880"/>
                </a:lnTo>
                <a:lnTo>
                  <a:pt x="23490" y="69680"/>
                </a:lnTo>
                <a:lnTo>
                  <a:pt x="23490" y="69630"/>
                </a:lnTo>
                <a:lnTo>
                  <a:pt x="23500" y="69560"/>
                </a:lnTo>
                <a:lnTo>
                  <a:pt x="23450" y="69450"/>
                </a:lnTo>
                <a:lnTo>
                  <a:pt x="23540" y="69350"/>
                </a:lnTo>
                <a:lnTo>
                  <a:pt x="23590" y="69210"/>
                </a:lnTo>
                <a:lnTo>
                  <a:pt x="23700" y="69100"/>
                </a:lnTo>
                <a:lnTo>
                  <a:pt x="23720" y="69100"/>
                </a:lnTo>
                <a:lnTo>
                  <a:pt x="23770" y="69080"/>
                </a:lnTo>
                <a:lnTo>
                  <a:pt x="23820" y="69090"/>
                </a:lnTo>
                <a:lnTo>
                  <a:pt x="23890" y="69220"/>
                </a:lnTo>
                <a:lnTo>
                  <a:pt x="24030" y="69310"/>
                </a:lnTo>
                <a:lnTo>
                  <a:pt x="24070" y="69280"/>
                </a:lnTo>
                <a:lnTo>
                  <a:pt x="23950" y="69020"/>
                </a:lnTo>
                <a:lnTo>
                  <a:pt x="24000" y="68910"/>
                </a:lnTo>
                <a:lnTo>
                  <a:pt x="23990" y="68860"/>
                </a:lnTo>
                <a:lnTo>
                  <a:pt x="23940" y="68850"/>
                </a:lnTo>
                <a:lnTo>
                  <a:pt x="23840" y="68910"/>
                </a:lnTo>
                <a:lnTo>
                  <a:pt x="23710" y="68890"/>
                </a:lnTo>
                <a:lnTo>
                  <a:pt x="23670" y="68850"/>
                </a:lnTo>
                <a:lnTo>
                  <a:pt x="23650" y="68790"/>
                </a:lnTo>
                <a:lnTo>
                  <a:pt x="23720" y="68610"/>
                </a:lnTo>
                <a:lnTo>
                  <a:pt x="23800" y="68560"/>
                </a:lnTo>
                <a:lnTo>
                  <a:pt x="23910" y="68540"/>
                </a:lnTo>
                <a:lnTo>
                  <a:pt x="24010" y="68450"/>
                </a:lnTo>
                <a:lnTo>
                  <a:pt x="24100" y="68430"/>
                </a:lnTo>
                <a:lnTo>
                  <a:pt x="24340" y="68260"/>
                </a:lnTo>
                <a:lnTo>
                  <a:pt x="24400" y="68160"/>
                </a:lnTo>
                <a:lnTo>
                  <a:pt x="24360" y="68120"/>
                </a:lnTo>
                <a:lnTo>
                  <a:pt x="24220" y="68210"/>
                </a:lnTo>
                <a:lnTo>
                  <a:pt x="24200" y="68250"/>
                </a:lnTo>
                <a:lnTo>
                  <a:pt x="24090" y="68260"/>
                </a:lnTo>
                <a:lnTo>
                  <a:pt x="24040" y="68330"/>
                </a:lnTo>
                <a:lnTo>
                  <a:pt x="23970" y="68350"/>
                </a:lnTo>
                <a:lnTo>
                  <a:pt x="23900" y="68340"/>
                </a:lnTo>
                <a:lnTo>
                  <a:pt x="23880" y="68230"/>
                </a:lnTo>
                <a:lnTo>
                  <a:pt x="23820" y="68200"/>
                </a:lnTo>
                <a:lnTo>
                  <a:pt x="23780" y="68090"/>
                </a:lnTo>
                <a:lnTo>
                  <a:pt x="23830" y="67950"/>
                </a:lnTo>
                <a:lnTo>
                  <a:pt x="23680" y="67890"/>
                </a:lnTo>
                <a:lnTo>
                  <a:pt x="23720" y="67580"/>
                </a:lnTo>
                <a:lnTo>
                  <a:pt x="23680" y="67460"/>
                </a:lnTo>
                <a:lnTo>
                  <a:pt x="23610" y="67250"/>
                </a:lnTo>
                <a:lnTo>
                  <a:pt x="23520" y="67220"/>
                </a:lnTo>
                <a:lnTo>
                  <a:pt x="23300" y="67190"/>
                </a:lnTo>
                <a:lnTo>
                  <a:pt x="23010" y="66460"/>
                </a:lnTo>
                <a:lnTo>
                  <a:pt x="23160" y="66400"/>
                </a:lnTo>
                <a:lnTo>
                  <a:pt x="23390" y="66210"/>
                </a:lnTo>
                <a:lnTo>
                  <a:pt x="23430" y="66180"/>
                </a:lnTo>
                <a:lnTo>
                  <a:pt x="23460" y="66100"/>
                </a:lnTo>
                <a:lnTo>
                  <a:pt x="23540" y="66040"/>
                </a:lnTo>
                <a:lnTo>
                  <a:pt x="23530" y="66000"/>
                </a:lnTo>
                <a:lnTo>
                  <a:pt x="23440" y="66010"/>
                </a:lnTo>
                <a:lnTo>
                  <a:pt x="23380" y="66140"/>
                </a:lnTo>
                <a:lnTo>
                  <a:pt x="23290" y="66160"/>
                </a:lnTo>
                <a:lnTo>
                  <a:pt x="23250" y="66230"/>
                </a:lnTo>
                <a:lnTo>
                  <a:pt x="23110" y="66190"/>
                </a:lnTo>
                <a:lnTo>
                  <a:pt x="23090" y="66250"/>
                </a:lnTo>
                <a:lnTo>
                  <a:pt x="23000" y="66240"/>
                </a:lnTo>
                <a:lnTo>
                  <a:pt x="22950" y="66240"/>
                </a:lnTo>
                <a:lnTo>
                  <a:pt x="22920" y="66140"/>
                </a:lnTo>
                <a:lnTo>
                  <a:pt x="22840" y="65950"/>
                </a:lnTo>
                <a:lnTo>
                  <a:pt x="22890" y="65810"/>
                </a:lnTo>
                <a:lnTo>
                  <a:pt x="22950" y="65720"/>
                </a:lnTo>
                <a:lnTo>
                  <a:pt x="23020" y="65660"/>
                </a:lnTo>
                <a:lnTo>
                  <a:pt x="23120" y="65620"/>
                </a:lnTo>
                <a:lnTo>
                  <a:pt x="23150" y="65590"/>
                </a:lnTo>
                <a:lnTo>
                  <a:pt x="23480" y="65340"/>
                </a:lnTo>
                <a:lnTo>
                  <a:pt x="23570" y="65180"/>
                </a:lnTo>
                <a:lnTo>
                  <a:pt x="23610" y="65150"/>
                </a:lnTo>
                <a:lnTo>
                  <a:pt x="23670" y="65140"/>
                </a:lnTo>
                <a:lnTo>
                  <a:pt x="23710" y="65100"/>
                </a:lnTo>
                <a:lnTo>
                  <a:pt x="23640" y="65040"/>
                </a:lnTo>
                <a:lnTo>
                  <a:pt x="23620" y="64840"/>
                </a:lnTo>
                <a:lnTo>
                  <a:pt x="23650" y="64630"/>
                </a:lnTo>
                <a:lnTo>
                  <a:pt x="23740" y="64450"/>
                </a:lnTo>
                <a:lnTo>
                  <a:pt x="23850" y="64340"/>
                </a:lnTo>
                <a:lnTo>
                  <a:pt x="23930" y="64300"/>
                </a:lnTo>
                <a:lnTo>
                  <a:pt x="24030" y="64300"/>
                </a:lnTo>
                <a:lnTo>
                  <a:pt x="24090" y="64280"/>
                </a:lnTo>
                <a:lnTo>
                  <a:pt x="24220" y="64150"/>
                </a:lnTo>
                <a:lnTo>
                  <a:pt x="24210" y="64140"/>
                </a:lnTo>
                <a:lnTo>
                  <a:pt x="24100" y="63950"/>
                </a:lnTo>
                <a:lnTo>
                  <a:pt x="24510" y="63880"/>
                </a:lnTo>
                <a:lnTo>
                  <a:pt x="24580" y="63870"/>
                </a:lnTo>
                <a:lnTo>
                  <a:pt x="24890" y="63910"/>
                </a:lnTo>
                <a:lnTo>
                  <a:pt x="25000" y="63880"/>
                </a:lnTo>
                <a:lnTo>
                  <a:pt x="25250" y="63660"/>
                </a:lnTo>
                <a:lnTo>
                  <a:pt x="25340" y="63600"/>
                </a:lnTo>
                <a:lnTo>
                  <a:pt x="25510" y="63540"/>
                </a:lnTo>
                <a:lnTo>
                  <a:pt x="25620" y="63520"/>
                </a:lnTo>
                <a:lnTo>
                  <a:pt x="25880" y="63470"/>
                </a:lnTo>
                <a:lnTo>
                  <a:pt x="25970" y="63430"/>
                </a:lnTo>
                <a:lnTo>
                  <a:pt x="26050" y="63370"/>
                </a:lnTo>
                <a:lnTo>
                  <a:pt x="26130" y="63290"/>
                </a:lnTo>
                <a:lnTo>
                  <a:pt x="26220" y="63220"/>
                </a:lnTo>
                <a:lnTo>
                  <a:pt x="26470" y="63100"/>
                </a:lnTo>
                <a:lnTo>
                  <a:pt x="26700" y="62850"/>
                </a:lnTo>
                <a:lnTo>
                  <a:pt x="26780" y="62830"/>
                </a:lnTo>
                <a:lnTo>
                  <a:pt x="26890" y="62840"/>
                </a:lnTo>
                <a:lnTo>
                  <a:pt x="26980" y="62860"/>
                </a:lnTo>
                <a:lnTo>
                  <a:pt x="27180" y="62970"/>
                </a:lnTo>
                <a:lnTo>
                  <a:pt x="27280" y="62980"/>
                </a:lnTo>
                <a:lnTo>
                  <a:pt x="27380" y="62960"/>
                </a:lnTo>
                <a:lnTo>
                  <a:pt x="27470" y="62940"/>
                </a:lnTo>
                <a:lnTo>
                  <a:pt x="27560" y="62880"/>
                </a:lnTo>
                <a:lnTo>
                  <a:pt x="27740" y="62750"/>
                </a:lnTo>
                <a:lnTo>
                  <a:pt x="27910" y="62620"/>
                </a:lnTo>
                <a:lnTo>
                  <a:pt x="27990" y="62580"/>
                </a:lnTo>
                <a:lnTo>
                  <a:pt x="28060" y="62540"/>
                </a:lnTo>
                <a:lnTo>
                  <a:pt x="28150" y="62510"/>
                </a:lnTo>
                <a:lnTo>
                  <a:pt x="28250" y="62490"/>
                </a:lnTo>
                <a:lnTo>
                  <a:pt x="28440" y="62460"/>
                </a:lnTo>
                <a:lnTo>
                  <a:pt x="28510" y="62430"/>
                </a:lnTo>
                <a:lnTo>
                  <a:pt x="28610" y="62370"/>
                </a:lnTo>
                <a:lnTo>
                  <a:pt x="28680" y="62290"/>
                </a:lnTo>
                <a:lnTo>
                  <a:pt x="28770" y="62110"/>
                </a:lnTo>
                <a:lnTo>
                  <a:pt x="28850" y="62030"/>
                </a:lnTo>
                <a:lnTo>
                  <a:pt x="29040" y="62000"/>
                </a:lnTo>
                <a:lnTo>
                  <a:pt x="29140" y="61940"/>
                </a:lnTo>
                <a:lnTo>
                  <a:pt x="29150" y="61850"/>
                </a:lnTo>
                <a:lnTo>
                  <a:pt x="29200" y="61740"/>
                </a:lnTo>
                <a:lnTo>
                  <a:pt x="29270" y="61660"/>
                </a:lnTo>
                <a:lnTo>
                  <a:pt x="29260" y="61560"/>
                </a:lnTo>
                <a:lnTo>
                  <a:pt x="29320" y="61500"/>
                </a:lnTo>
                <a:lnTo>
                  <a:pt x="29330" y="61480"/>
                </a:lnTo>
                <a:lnTo>
                  <a:pt x="29420" y="61460"/>
                </a:lnTo>
                <a:lnTo>
                  <a:pt x="29520" y="61400"/>
                </a:lnTo>
                <a:lnTo>
                  <a:pt x="29550" y="61310"/>
                </a:lnTo>
                <a:lnTo>
                  <a:pt x="29540" y="61110"/>
                </a:lnTo>
                <a:lnTo>
                  <a:pt x="29550" y="61010"/>
                </a:lnTo>
                <a:lnTo>
                  <a:pt x="29640" y="60940"/>
                </a:lnTo>
                <a:lnTo>
                  <a:pt x="29740" y="60950"/>
                </a:lnTo>
                <a:lnTo>
                  <a:pt x="29830" y="60970"/>
                </a:lnTo>
                <a:lnTo>
                  <a:pt x="30030" y="60960"/>
                </a:lnTo>
                <a:lnTo>
                  <a:pt x="30120" y="60930"/>
                </a:lnTo>
                <a:lnTo>
                  <a:pt x="30200" y="60860"/>
                </a:lnTo>
                <a:lnTo>
                  <a:pt x="30270" y="60770"/>
                </a:lnTo>
                <a:lnTo>
                  <a:pt x="30430" y="60510"/>
                </a:lnTo>
                <a:lnTo>
                  <a:pt x="30510" y="60420"/>
                </a:lnTo>
                <a:lnTo>
                  <a:pt x="30670" y="60360"/>
                </a:lnTo>
                <a:lnTo>
                  <a:pt x="30700" y="60350"/>
                </a:lnTo>
                <a:lnTo>
                  <a:pt x="30880" y="60230"/>
                </a:lnTo>
                <a:lnTo>
                  <a:pt x="30940" y="59930"/>
                </a:lnTo>
                <a:lnTo>
                  <a:pt x="31050" y="59740"/>
                </a:lnTo>
                <a:lnTo>
                  <a:pt x="31140" y="59660"/>
                </a:lnTo>
                <a:lnTo>
                  <a:pt x="31220" y="59630"/>
                </a:lnTo>
                <a:lnTo>
                  <a:pt x="31330" y="59640"/>
                </a:lnTo>
                <a:lnTo>
                  <a:pt x="31420" y="59600"/>
                </a:lnTo>
                <a:lnTo>
                  <a:pt x="31460" y="59510"/>
                </a:lnTo>
                <a:lnTo>
                  <a:pt x="31480" y="59300"/>
                </a:lnTo>
                <a:lnTo>
                  <a:pt x="31570" y="59110"/>
                </a:lnTo>
                <a:lnTo>
                  <a:pt x="31640" y="59020"/>
                </a:lnTo>
                <a:lnTo>
                  <a:pt x="31720" y="59080"/>
                </a:lnTo>
                <a:lnTo>
                  <a:pt x="31890" y="59230"/>
                </a:lnTo>
                <a:lnTo>
                  <a:pt x="32090" y="59480"/>
                </a:lnTo>
                <a:lnTo>
                  <a:pt x="32170" y="59550"/>
                </a:lnTo>
                <a:lnTo>
                  <a:pt x="32360" y="59670"/>
                </a:lnTo>
                <a:lnTo>
                  <a:pt x="32530" y="59740"/>
                </a:lnTo>
                <a:lnTo>
                  <a:pt x="32630" y="59760"/>
                </a:lnTo>
                <a:lnTo>
                  <a:pt x="32740" y="59760"/>
                </a:lnTo>
                <a:lnTo>
                  <a:pt x="32830" y="59750"/>
                </a:lnTo>
                <a:lnTo>
                  <a:pt x="33020" y="59660"/>
                </a:lnTo>
                <a:lnTo>
                  <a:pt x="33220" y="59600"/>
                </a:lnTo>
                <a:lnTo>
                  <a:pt x="33280" y="59580"/>
                </a:lnTo>
                <a:lnTo>
                  <a:pt x="33480" y="59560"/>
                </a:lnTo>
                <a:lnTo>
                  <a:pt x="33570" y="59530"/>
                </a:lnTo>
                <a:lnTo>
                  <a:pt x="34000" y="59390"/>
                </a:lnTo>
                <a:lnTo>
                  <a:pt x="34580" y="59310"/>
                </a:lnTo>
                <a:lnTo>
                  <a:pt x="34760" y="59250"/>
                </a:lnTo>
                <a:lnTo>
                  <a:pt x="34950" y="59180"/>
                </a:lnTo>
                <a:lnTo>
                  <a:pt x="35130" y="59050"/>
                </a:lnTo>
                <a:lnTo>
                  <a:pt x="35290" y="58900"/>
                </a:lnTo>
                <a:lnTo>
                  <a:pt x="35560" y="58750"/>
                </a:lnTo>
                <a:lnTo>
                  <a:pt x="35640" y="58710"/>
                </a:lnTo>
                <a:lnTo>
                  <a:pt x="36020" y="58650"/>
                </a:lnTo>
                <a:lnTo>
                  <a:pt x="36120" y="58590"/>
                </a:lnTo>
                <a:lnTo>
                  <a:pt x="36190" y="58510"/>
                </a:lnTo>
                <a:lnTo>
                  <a:pt x="36230" y="58420"/>
                </a:lnTo>
                <a:lnTo>
                  <a:pt x="36240" y="58320"/>
                </a:lnTo>
                <a:lnTo>
                  <a:pt x="36240" y="58110"/>
                </a:lnTo>
                <a:lnTo>
                  <a:pt x="36220" y="58010"/>
                </a:lnTo>
                <a:lnTo>
                  <a:pt x="36170" y="57910"/>
                </a:lnTo>
                <a:lnTo>
                  <a:pt x="35880" y="57440"/>
                </a:lnTo>
                <a:lnTo>
                  <a:pt x="35870" y="57400"/>
                </a:lnTo>
                <a:lnTo>
                  <a:pt x="35850" y="57350"/>
                </a:lnTo>
                <a:lnTo>
                  <a:pt x="35830" y="57250"/>
                </a:lnTo>
                <a:lnTo>
                  <a:pt x="35880" y="56830"/>
                </a:lnTo>
                <a:lnTo>
                  <a:pt x="35910" y="56740"/>
                </a:lnTo>
                <a:lnTo>
                  <a:pt x="36020" y="56500"/>
                </a:lnTo>
                <a:lnTo>
                  <a:pt x="36100" y="56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