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Hwanghae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South Hwangha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700" y="95390"/>
                </a:moveTo>
                <a:lnTo>
                  <a:pt x="19620" y="95440"/>
                </a:lnTo>
                <a:lnTo>
                  <a:pt x="19600" y="95380"/>
                </a:lnTo>
                <a:lnTo>
                  <a:pt x="19620" y="95310"/>
                </a:lnTo>
                <a:lnTo>
                  <a:pt x="19680" y="95250"/>
                </a:lnTo>
                <a:lnTo>
                  <a:pt x="19710" y="95320"/>
                </a:lnTo>
                <a:lnTo>
                  <a:pt x="19700" y="95390"/>
                </a:lnTo>
                <a:close/>
                <a:moveTo>
                  <a:pt x="21540" y="94400"/>
                </a:moveTo>
                <a:lnTo>
                  <a:pt x="21460" y="94440"/>
                </a:lnTo>
                <a:lnTo>
                  <a:pt x="21370" y="94290"/>
                </a:lnTo>
                <a:lnTo>
                  <a:pt x="21380" y="94240"/>
                </a:lnTo>
                <a:lnTo>
                  <a:pt x="21420" y="94200"/>
                </a:lnTo>
                <a:lnTo>
                  <a:pt x="21530" y="94220"/>
                </a:lnTo>
                <a:lnTo>
                  <a:pt x="21560" y="94250"/>
                </a:lnTo>
                <a:lnTo>
                  <a:pt x="21510" y="94320"/>
                </a:lnTo>
                <a:lnTo>
                  <a:pt x="21540" y="94400"/>
                </a:lnTo>
                <a:close/>
                <a:moveTo>
                  <a:pt x="22850" y="93940"/>
                </a:moveTo>
                <a:lnTo>
                  <a:pt x="22800" y="94080"/>
                </a:lnTo>
                <a:lnTo>
                  <a:pt x="22710" y="94150"/>
                </a:lnTo>
                <a:lnTo>
                  <a:pt x="22610" y="94320"/>
                </a:lnTo>
                <a:lnTo>
                  <a:pt x="22350" y="94600"/>
                </a:lnTo>
                <a:lnTo>
                  <a:pt x="22310" y="94640"/>
                </a:lnTo>
                <a:lnTo>
                  <a:pt x="22110" y="94720"/>
                </a:lnTo>
                <a:lnTo>
                  <a:pt x="21740" y="95100"/>
                </a:lnTo>
                <a:lnTo>
                  <a:pt x="21630" y="95150"/>
                </a:lnTo>
                <a:lnTo>
                  <a:pt x="21520" y="95140"/>
                </a:lnTo>
                <a:lnTo>
                  <a:pt x="21380" y="95240"/>
                </a:lnTo>
                <a:lnTo>
                  <a:pt x="21330" y="95250"/>
                </a:lnTo>
                <a:lnTo>
                  <a:pt x="21300" y="95180"/>
                </a:lnTo>
                <a:lnTo>
                  <a:pt x="21210" y="95130"/>
                </a:lnTo>
                <a:lnTo>
                  <a:pt x="21190" y="95080"/>
                </a:lnTo>
                <a:lnTo>
                  <a:pt x="21240" y="95020"/>
                </a:lnTo>
                <a:lnTo>
                  <a:pt x="21440" y="94950"/>
                </a:lnTo>
                <a:lnTo>
                  <a:pt x="21510" y="94910"/>
                </a:lnTo>
                <a:lnTo>
                  <a:pt x="21620" y="94720"/>
                </a:lnTo>
                <a:lnTo>
                  <a:pt x="21740" y="94600"/>
                </a:lnTo>
                <a:lnTo>
                  <a:pt x="21750" y="94550"/>
                </a:lnTo>
                <a:lnTo>
                  <a:pt x="21690" y="94510"/>
                </a:lnTo>
                <a:lnTo>
                  <a:pt x="21720" y="94430"/>
                </a:lnTo>
                <a:lnTo>
                  <a:pt x="21970" y="94480"/>
                </a:lnTo>
                <a:lnTo>
                  <a:pt x="22010" y="94510"/>
                </a:lnTo>
                <a:lnTo>
                  <a:pt x="22050" y="94660"/>
                </a:lnTo>
                <a:lnTo>
                  <a:pt x="22120" y="94640"/>
                </a:lnTo>
                <a:lnTo>
                  <a:pt x="22140" y="94590"/>
                </a:lnTo>
                <a:lnTo>
                  <a:pt x="22100" y="94510"/>
                </a:lnTo>
                <a:lnTo>
                  <a:pt x="21990" y="94360"/>
                </a:lnTo>
                <a:lnTo>
                  <a:pt x="21990" y="94350"/>
                </a:lnTo>
                <a:lnTo>
                  <a:pt x="22140" y="94320"/>
                </a:lnTo>
                <a:lnTo>
                  <a:pt x="22270" y="94150"/>
                </a:lnTo>
                <a:lnTo>
                  <a:pt x="22290" y="94140"/>
                </a:lnTo>
                <a:lnTo>
                  <a:pt x="22360" y="94170"/>
                </a:lnTo>
                <a:lnTo>
                  <a:pt x="22680" y="93930"/>
                </a:lnTo>
                <a:lnTo>
                  <a:pt x="22690" y="94020"/>
                </a:lnTo>
                <a:lnTo>
                  <a:pt x="22730" y="94010"/>
                </a:lnTo>
                <a:lnTo>
                  <a:pt x="22830" y="93890"/>
                </a:lnTo>
                <a:lnTo>
                  <a:pt x="22850" y="93940"/>
                </a:lnTo>
                <a:close/>
                <a:moveTo>
                  <a:pt x="30290" y="93870"/>
                </a:moveTo>
                <a:lnTo>
                  <a:pt x="30000" y="94000"/>
                </a:lnTo>
                <a:lnTo>
                  <a:pt x="29970" y="93980"/>
                </a:lnTo>
                <a:lnTo>
                  <a:pt x="29950" y="93920"/>
                </a:lnTo>
                <a:lnTo>
                  <a:pt x="30010" y="93850"/>
                </a:lnTo>
                <a:lnTo>
                  <a:pt x="30190" y="93810"/>
                </a:lnTo>
                <a:lnTo>
                  <a:pt x="30290" y="93700"/>
                </a:lnTo>
                <a:lnTo>
                  <a:pt x="30350" y="93710"/>
                </a:lnTo>
                <a:lnTo>
                  <a:pt x="30360" y="93750"/>
                </a:lnTo>
                <a:lnTo>
                  <a:pt x="30290" y="93870"/>
                </a:lnTo>
                <a:close/>
                <a:moveTo>
                  <a:pt x="21910" y="93460"/>
                </a:moveTo>
                <a:lnTo>
                  <a:pt x="21880" y="93520"/>
                </a:lnTo>
                <a:lnTo>
                  <a:pt x="21820" y="93530"/>
                </a:lnTo>
                <a:lnTo>
                  <a:pt x="21770" y="93500"/>
                </a:lnTo>
                <a:lnTo>
                  <a:pt x="21680" y="93550"/>
                </a:lnTo>
                <a:lnTo>
                  <a:pt x="21690" y="93490"/>
                </a:lnTo>
                <a:lnTo>
                  <a:pt x="21750" y="93460"/>
                </a:lnTo>
                <a:lnTo>
                  <a:pt x="21820" y="93470"/>
                </a:lnTo>
                <a:lnTo>
                  <a:pt x="21900" y="93430"/>
                </a:lnTo>
                <a:lnTo>
                  <a:pt x="21910" y="93460"/>
                </a:lnTo>
                <a:close/>
                <a:moveTo>
                  <a:pt x="28480" y="93220"/>
                </a:moveTo>
                <a:lnTo>
                  <a:pt x="28510" y="93260"/>
                </a:lnTo>
                <a:lnTo>
                  <a:pt x="28480" y="93320"/>
                </a:lnTo>
                <a:lnTo>
                  <a:pt x="28530" y="93410"/>
                </a:lnTo>
                <a:lnTo>
                  <a:pt x="28510" y="93460"/>
                </a:lnTo>
                <a:lnTo>
                  <a:pt x="28430" y="93500"/>
                </a:lnTo>
                <a:lnTo>
                  <a:pt x="28300" y="93450"/>
                </a:lnTo>
                <a:lnTo>
                  <a:pt x="28270" y="93410"/>
                </a:lnTo>
                <a:lnTo>
                  <a:pt x="28310" y="93350"/>
                </a:lnTo>
                <a:lnTo>
                  <a:pt x="28320" y="93230"/>
                </a:lnTo>
                <a:lnTo>
                  <a:pt x="28380" y="93250"/>
                </a:lnTo>
                <a:lnTo>
                  <a:pt x="28480" y="93220"/>
                </a:lnTo>
                <a:close/>
                <a:moveTo>
                  <a:pt x="21020" y="93270"/>
                </a:moveTo>
                <a:lnTo>
                  <a:pt x="20960" y="93320"/>
                </a:lnTo>
                <a:lnTo>
                  <a:pt x="20860" y="93310"/>
                </a:lnTo>
                <a:lnTo>
                  <a:pt x="20790" y="93340"/>
                </a:lnTo>
                <a:lnTo>
                  <a:pt x="20670" y="93490"/>
                </a:lnTo>
                <a:lnTo>
                  <a:pt x="20470" y="93600"/>
                </a:lnTo>
                <a:lnTo>
                  <a:pt x="20360" y="93830"/>
                </a:lnTo>
                <a:lnTo>
                  <a:pt x="20320" y="93840"/>
                </a:lnTo>
                <a:lnTo>
                  <a:pt x="20300" y="93790"/>
                </a:lnTo>
                <a:lnTo>
                  <a:pt x="20370" y="93610"/>
                </a:lnTo>
                <a:lnTo>
                  <a:pt x="20340" y="93520"/>
                </a:lnTo>
                <a:lnTo>
                  <a:pt x="20210" y="93530"/>
                </a:lnTo>
                <a:lnTo>
                  <a:pt x="20190" y="93510"/>
                </a:lnTo>
                <a:lnTo>
                  <a:pt x="20180" y="93500"/>
                </a:lnTo>
                <a:lnTo>
                  <a:pt x="20200" y="93480"/>
                </a:lnTo>
                <a:lnTo>
                  <a:pt x="20400" y="93400"/>
                </a:lnTo>
                <a:lnTo>
                  <a:pt x="20620" y="93210"/>
                </a:lnTo>
                <a:lnTo>
                  <a:pt x="20780" y="93160"/>
                </a:lnTo>
                <a:lnTo>
                  <a:pt x="20910" y="93080"/>
                </a:lnTo>
                <a:lnTo>
                  <a:pt x="20940" y="93210"/>
                </a:lnTo>
                <a:lnTo>
                  <a:pt x="21020" y="93270"/>
                </a:lnTo>
                <a:close/>
                <a:moveTo>
                  <a:pt x="22880" y="93560"/>
                </a:moveTo>
                <a:lnTo>
                  <a:pt x="22730" y="93770"/>
                </a:lnTo>
                <a:lnTo>
                  <a:pt x="22720" y="93710"/>
                </a:lnTo>
                <a:lnTo>
                  <a:pt x="22800" y="93460"/>
                </a:lnTo>
                <a:lnTo>
                  <a:pt x="23130" y="93140"/>
                </a:lnTo>
                <a:lnTo>
                  <a:pt x="23150" y="93000"/>
                </a:lnTo>
                <a:lnTo>
                  <a:pt x="23220" y="93000"/>
                </a:lnTo>
                <a:lnTo>
                  <a:pt x="23240" y="93050"/>
                </a:lnTo>
                <a:lnTo>
                  <a:pt x="23230" y="93110"/>
                </a:lnTo>
                <a:lnTo>
                  <a:pt x="23070" y="93350"/>
                </a:lnTo>
                <a:lnTo>
                  <a:pt x="22880" y="93560"/>
                </a:lnTo>
                <a:close/>
                <a:moveTo>
                  <a:pt x="33600" y="92900"/>
                </a:moveTo>
                <a:lnTo>
                  <a:pt x="33480" y="93110"/>
                </a:lnTo>
                <a:lnTo>
                  <a:pt x="33430" y="93020"/>
                </a:lnTo>
                <a:lnTo>
                  <a:pt x="33450" y="92950"/>
                </a:lnTo>
                <a:lnTo>
                  <a:pt x="33510" y="92870"/>
                </a:lnTo>
                <a:lnTo>
                  <a:pt x="33580" y="92850"/>
                </a:lnTo>
                <a:lnTo>
                  <a:pt x="33600" y="92900"/>
                </a:lnTo>
                <a:close/>
                <a:moveTo>
                  <a:pt x="28250" y="92890"/>
                </a:moveTo>
                <a:lnTo>
                  <a:pt x="28180" y="92950"/>
                </a:lnTo>
                <a:lnTo>
                  <a:pt x="28130" y="92940"/>
                </a:lnTo>
                <a:lnTo>
                  <a:pt x="28120" y="92810"/>
                </a:lnTo>
                <a:lnTo>
                  <a:pt x="28250" y="92840"/>
                </a:lnTo>
                <a:lnTo>
                  <a:pt x="28250" y="92890"/>
                </a:lnTo>
                <a:close/>
                <a:moveTo>
                  <a:pt x="19080" y="92810"/>
                </a:moveTo>
                <a:lnTo>
                  <a:pt x="19110" y="92890"/>
                </a:lnTo>
                <a:lnTo>
                  <a:pt x="19020" y="93040"/>
                </a:lnTo>
                <a:lnTo>
                  <a:pt x="19010" y="93160"/>
                </a:lnTo>
                <a:lnTo>
                  <a:pt x="18910" y="93170"/>
                </a:lnTo>
                <a:lnTo>
                  <a:pt x="18880" y="93210"/>
                </a:lnTo>
                <a:lnTo>
                  <a:pt x="18880" y="93310"/>
                </a:lnTo>
                <a:lnTo>
                  <a:pt x="18740" y="93430"/>
                </a:lnTo>
                <a:lnTo>
                  <a:pt x="18700" y="93430"/>
                </a:lnTo>
                <a:lnTo>
                  <a:pt x="18620" y="93360"/>
                </a:lnTo>
                <a:lnTo>
                  <a:pt x="18580" y="93360"/>
                </a:lnTo>
                <a:lnTo>
                  <a:pt x="18480" y="93450"/>
                </a:lnTo>
                <a:lnTo>
                  <a:pt x="18460" y="93420"/>
                </a:lnTo>
                <a:lnTo>
                  <a:pt x="18450" y="93370"/>
                </a:lnTo>
                <a:lnTo>
                  <a:pt x="18390" y="93370"/>
                </a:lnTo>
                <a:lnTo>
                  <a:pt x="18350" y="93390"/>
                </a:lnTo>
                <a:lnTo>
                  <a:pt x="18350" y="93230"/>
                </a:lnTo>
                <a:lnTo>
                  <a:pt x="18420" y="93170"/>
                </a:lnTo>
                <a:lnTo>
                  <a:pt x="18460" y="93120"/>
                </a:lnTo>
                <a:lnTo>
                  <a:pt x="18530" y="93030"/>
                </a:lnTo>
                <a:lnTo>
                  <a:pt x="18570" y="93080"/>
                </a:lnTo>
                <a:lnTo>
                  <a:pt x="18650" y="93070"/>
                </a:lnTo>
                <a:lnTo>
                  <a:pt x="18660" y="93070"/>
                </a:lnTo>
                <a:lnTo>
                  <a:pt x="18760" y="93150"/>
                </a:lnTo>
                <a:lnTo>
                  <a:pt x="18810" y="93140"/>
                </a:lnTo>
                <a:lnTo>
                  <a:pt x="18870" y="93020"/>
                </a:lnTo>
                <a:lnTo>
                  <a:pt x="18860" y="92970"/>
                </a:lnTo>
                <a:lnTo>
                  <a:pt x="18730" y="92920"/>
                </a:lnTo>
                <a:lnTo>
                  <a:pt x="18720" y="92870"/>
                </a:lnTo>
                <a:lnTo>
                  <a:pt x="18780" y="92840"/>
                </a:lnTo>
                <a:lnTo>
                  <a:pt x="18900" y="92840"/>
                </a:lnTo>
                <a:lnTo>
                  <a:pt x="19080" y="92810"/>
                </a:lnTo>
                <a:close/>
                <a:moveTo>
                  <a:pt x="30260" y="92940"/>
                </a:moveTo>
                <a:lnTo>
                  <a:pt x="30210" y="92940"/>
                </a:lnTo>
                <a:lnTo>
                  <a:pt x="30110" y="92900"/>
                </a:lnTo>
                <a:lnTo>
                  <a:pt x="30060" y="92820"/>
                </a:lnTo>
                <a:lnTo>
                  <a:pt x="30040" y="92790"/>
                </a:lnTo>
                <a:lnTo>
                  <a:pt x="30200" y="92810"/>
                </a:lnTo>
                <a:lnTo>
                  <a:pt x="30260" y="92870"/>
                </a:lnTo>
                <a:lnTo>
                  <a:pt x="30280" y="92920"/>
                </a:lnTo>
                <a:lnTo>
                  <a:pt x="30260" y="92940"/>
                </a:lnTo>
                <a:close/>
                <a:moveTo>
                  <a:pt x="33680" y="93330"/>
                </a:moveTo>
                <a:lnTo>
                  <a:pt x="33640" y="93340"/>
                </a:lnTo>
                <a:lnTo>
                  <a:pt x="33590" y="93160"/>
                </a:lnTo>
                <a:lnTo>
                  <a:pt x="33650" y="92940"/>
                </a:lnTo>
                <a:lnTo>
                  <a:pt x="33910" y="92730"/>
                </a:lnTo>
                <a:lnTo>
                  <a:pt x="34070" y="92650"/>
                </a:lnTo>
                <a:lnTo>
                  <a:pt x="34190" y="92650"/>
                </a:lnTo>
                <a:lnTo>
                  <a:pt x="34230" y="92680"/>
                </a:lnTo>
                <a:lnTo>
                  <a:pt x="33990" y="92870"/>
                </a:lnTo>
                <a:lnTo>
                  <a:pt x="33810" y="93090"/>
                </a:lnTo>
                <a:lnTo>
                  <a:pt x="33680" y="93330"/>
                </a:lnTo>
                <a:close/>
                <a:moveTo>
                  <a:pt x="23340" y="92820"/>
                </a:moveTo>
                <a:lnTo>
                  <a:pt x="23290" y="92830"/>
                </a:lnTo>
                <a:lnTo>
                  <a:pt x="23250" y="92820"/>
                </a:lnTo>
                <a:lnTo>
                  <a:pt x="23200" y="92710"/>
                </a:lnTo>
                <a:lnTo>
                  <a:pt x="23230" y="92660"/>
                </a:lnTo>
                <a:lnTo>
                  <a:pt x="23310" y="92630"/>
                </a:lnTo>
                <a:lnTo>
                  <a:pt x="23390" y="92680"/>
                </a:lnTo>
                <a:lnTo>
                  <a:pt x="23420" y="92740"/>
                </a:lnTo>
                <a:lnTo>
                  <a:pt x="23340" y="92820"/>
                </a:lnTo>
                <a:close/>
                <a:moveTo>
                  <a:pt x="36300" y="92820"/>
                </a:moveTo>
                <a:lnTo>
                  <a:pt x="36140" y="92830"/>
                </a:lnTo>
                <a:lnTo>
                  <a:pt x="36080" y="92750"/>
                </a:lnTo>
                <a:lnTo>
                  <a:pt x="36050" y="92590"/>
                </a:lnTo>
                <a:lnTo>
                  <a:pt x="36060" y="92400"/>
                </a:lnTo>
                <a:lnTo>
                  <a:pt x="36090" y="92350"/>
                </a:lnTo>
                <a:lnTo>
                  <a:pt x="36430" y="92320"/>
                </a:lnTo>
                <a:lnTo>
                  <a:pt x="36590" y="92330"/>
                </a:lnTo>
                <a:lnTo>
                  <a:pt x="36640" y="92400"/>
                </a:lnTo>
                <a:lnTo>
                  <a:pt x="36620" y="92470"/>
                </a:lnTo>
                <a:lnTo>
                  <a:pt x="36470" y="92590"/>
                </a:lnTo>
                <a:lnTo>
                  <a:pt x="36380" y="92730"/>
                </a:lnTo>
                <a:lnTo>
                  <a:pt x="36300" y="92820"/>
                </a:lnTo>
                <a:close/>
                <a:moveTo>
                  <a:pt x="18010" y="91510"/>
                </a:moveTo>
                <a:lnTo>
                  <a:pt x="17920" y="91560"/>
                </a:lnTo>
                <a:lnTo>
                  <a:pt x="17910" y="91460"/>
                </a:lnTo>
                <a:lnTo>
                  <a:pt x="17870" y="91370"/>
                </a:lnTo>
                <a:lnTo>
                  <a:pt x="17960" y="91280"/>
                </a:lnTo>
                <a:lnTo>
                  <a:pt x="18020" y="91330"/>
                </a:lnTo>
                <a:lnTo>
                  <a:pt x="18040" y="91390"/>
                </a:lnTo>
                <a:lnTo>
                  <a:pt x="18030" y="91460"/>
                </a:lnTo>
                <a:lnTo>
                  <a:pt x="18010" y="91510"/>
                </a:lnTo>
                <a:close/>
                <a:moveTo>
                  <a:pt x="16860" y="81400"/>
                </a:moveTo>
                <a:lnTo>
                  <a:pt x="16890" y="81450"/>
                </a:lnTo>
                <a:lnTo>
                  <a:pt x="16990" y="81440"/>
                </a:lnTo>
                <a:lnTo>
                  <a:pt x="17020" y="81470"/>
                </a:lnTo>
                <a:lnTo>
                  <a:pt x="17090" y="81700"/>
                </a:lnTo>
                <a:lnTo>
                  <a:pt x="17090" y="81800"/>
                </a:lnTo>
                <a:lnTo>
                  <a:pt x="17060" y="81860"/>
                </a:lnTo>
                <a:lnTo>
                  <a:pt x="17010" y="81900"/>
                </a:lnTo>
                <a:lnTo>
                  <a:pt x="16830" y="81940"/>
                </a:lnTo>
                <a:lnTo>
                  <a:pt x="16740" y="81910"/>
                </a:lnTo>
                <a:lnTo>
                  <a:pt x="16690" y="81840"/>
                </a:lnTo>
                <a:lnTo>
                  <a:pt x="16650" y="81830"/>
                </a:lnTo>
                <a:lnTo>
                  <a:pt x="16580" y="81870"/>
                </a:lnTo>
                <a:lnTo>
                  <a:pt x="16370" y="81710"/>
                </a:lnTo>
                <a:lnTo>
                  <a:pt x="16160" y="81620"/>
                </a:lnTo>
                <a:lnTo>
                  <a:pt x="16100" y="81560"/>
                </a:lnTo>
                <a:lnTo>
                  <a:pt x="15920" y="81560"/>
                </a:lnTo>
                <a:lnTo>
                  <a:pt x="15810" y="81520"/>
                </a:lnTo>
                <a:lnTo>
                  <a:pt x="15730" y="81620"/>
                </a:lnTo>
                <a:lnTo>
                  <a:pt x="15850" y="81670"/>
                </a:lnTo>
                <a:lnTo>
                  <a:pt x="15880" y="81710"/>
                </a:lnTo>
                <a:lnTo>
                  <a:pt x="15840" y="81740"/>
                </a:lnTo>
                <a:lnTo>
                  <a:pt x="15640" y="81750"/>
                </a:lnTo>
                <a:lnTo>
                  <a:pt x="15530" y="81680"/>
                </a:lnTo>
                <a:lnTo>
                  <a:pt x="15480" y="81600"/>
                </a:lnTo>
                <a:lnTo>
                  <a:pt x="15530" y="81530"/>
                </a:lnTo>
                <a:lnTo>
                  <a:pt x="15580" y="81520"/>
                </a:lnTo>
                <a:lnTo>
                  <a:pt x="15640" y="81450"/>
                </a:lnTo>
                <a:lnTo>
                  <a:pt x="15580" y="81330"/>
                </a:lnTo>
                <a:lnTo>
                  <a:pt x="15600" y="81280"/>
                </a:lnTo>
                <a:lnTo>
                  <a:pt x="15780" y="81280"/>
                </a:lnTo>
                <a:lnTo>
                  <a:pt x="15900" y="81230"/>
                </a:lnTo>
                <a:lnTo>
                  <a:pt x="16040" y="81100"/>
                </a:lnTo>
                <a:lnTo>
                  <a:pt x="16060" y="81090"/>
                </a:lnTo>
                <a:lnTo>
                  <a:pt x="16090" y="81030"/>
                </a:lnTo>
                <a:lnTo>
                  <a:pt x="16070" y="80970"/>
                </a:lnTo>
                <a:lnTo>
                  <a:pt x="16110" y="80890"/>
                </a:lnTo>
                <a:lnTo>
                  <a:pt x="16230" y="81040"/>
                </a:lnTo>
                <a:lnTo>
                  <a:pt x="16440" y="81110"/>
                </a:lnTo>
                <a:lnTo>
                  <a:pt x="16590" y="81220"/>
                </a:lnTo>
                <a:lnTo>
                  <a:pt x="16850" y="81270"/>
                </a:lnTo>
                <a:lnTo>
                  <a:pt x="16860" y="81400"/>
                </a:lnTo>
                <a:close/>
                <a:moveTo>
                  <a:pt x="19430" y="80300"/>
                </a:moveTo>
                <a:lnTo>
                  <a:pt x="19360" y="80310"/>
                </a:lnTo>
                <a:lnTo>
                  <a:pt x="19310" y="80290"/>
                </a:lnTo>
                <a:lnTo>
                  <a:pt x="19310" y="80250"/>
                </a:lnTo>
                <a:lnTo>
                  <a:pt x="19360" y="80180"/>
                </a:lnTo>
                <a:lnTo>
                  <a:pt x="19450" y="80160"/>
                </a:lnTo>
                <a:lnTo>
                  <a:pt x="19470" y="80210"/>
                </a:lnTo>
                <a:lnTo>
                  <a:pt x="19430" y="80300"/>
                </a:lnTo>
                <a:close/>
                <a:moveTo>
                  <a:pt x="18480" y="79310"/>
                </a:moveTo>
                <a:lnTo>
                  <a:pt x="18610" y="79320"/>
                </a:lnTo>
                <a:lnTo>
                  <a:pt x="18720" y="79270"/>
                </a:lnTo>
                <a:lnTo>
                  <a:pt x="18740" y="79300"/>
                </a:lnTo>
                <a:lnTo>
                  <a:pt x="18650" y="79500"/>
                </a:lnTo>
                <a:lnTo>
                  <a:pt x="18670" y="79610"/>
                </a:lnTo>
                <a:lnTo>
                  <a:pt x="18630" y="79660"/>
                </a:lnTo>
                <a:lnTo>
                  <a:pt x="18480" y="79760"/>
                </a:lnTo>
                <a:lnTo>
                  <a:pt x="18460" y="79760"/>
                </a:lnTo>
                <a:lnTo>
                  <a:pt x="18380" y="79760"/>
                </a:lnTo>
                <a:lnTo>
                  <a:pt x="18330" y="79800"/>
                </a:lnTo>
                <a:lnTo>
                  <a:pt x="18260" y="79930"/>
                </a:lnTo>
                <a:lnTo>
                  <a:pt x="18200" y="79820"/>
                </a:lnTo>
                <a:lnTo>
                  <a:pt x="18230" y="79730"/>
                </a:lnTo>
                <a:lnTo>
                  <a:pt x="18290" y="79630"/>
                </a:lnTo>
                <a:lnTo>
                  <a:pt x="18350" y="79620"/>
                </a:lnTo>
                <a:lnTo>
                  <a:pt x="18400" y="79660"/>
                </a:lnTo>
                <a:lnTo>
                  <a:pt x="18440" y="79650"/>
                </a:lnTo>
                <a:lnTo>
                  <a:pt x="18460" y="79520"/>
                </a:lnTo>
                <a:lnTo>
                  <a:pt x="18460" y="79510"/>
                </a:lnTo>
                <a:lnTo>
                  <a:pt x="18370" y="79540"/>
                </a:lnTo>
                <a:lnTo>
                  <a:pt x="18300" y="79510"/>
                </a:lnTo>
                <a:lnTo>
                  <a:pt x="18280" y="79480"/>
                </a:lnTo>
                <a:lnTo>
                  <a:pt x="18310" y="79440"/>
                </a:lnTo>
                <a:lnTo>
                  <a:pt x="18290" y="79400"/>
                </a:lnTo>
                <a:lnTo>
                  <a:pt x="18350" y="79300"/>
                </a:lnTo>
                <a:lnTo>
                  <a:pt x="18300" y="79190"/>
                </a:lnTo>
                <a:lnTo>
                  <a:pt x="18330" y="79050"/>
                </a:lnTo>
                <a:lnTo>
                  <a:pt x="18370" y="79040"/>
                </a:lnTo>
                <a:lnTo>
                  <a:pt x="18440" y="79270"/>
                </a:lnTo>
                <a:lnTo>
                  <a:pt x="18460" y="79290"/>
                </a:lnTo>
                <a:lnTo>
                  <a:pt x="18480" y="79310"/>
                </a:lnTo>
                <a:close/>
                <a:moveTo>
                  <a:pt x="20610" y="79870"/>
                </a:moveTo>
                <a:lnTo>
                  <a:pt x="20710" y="80010"/>
                </a:lnTo>
                <a:lnTo>
                  <a:pt x="20850" y="80070"/>
                </a:lnTo>
                <a:lnTo>
                  <a:pt x="21020" y="80060"/>
                </a:lnTo>
                <a:lnTo>
                  <a:pt x="21160" y="80030"/>
                </a:lnTo>
                <a:lnTo>
                  <a:pt x="21290" y="79980"/>
                </a:lnTo>
                <a:lnTo>
                  <a:pt x="21390" y="79930"/>
                </a:lnTo>
                <a:lnTo>
                  <a:pt x="21500" y="79840"/>
                </a:lnTo>
                <a:lnTo>
                  <a:pt x="21590" y="79720"/>
                </a:lnTo>
                <a:lnTo>
                  <a:pt x="21630" y="79580"/>
                </a:lnTo>
                <a:lnTo>
                  <a:pt x="21670" y="79430"/>
                </a:lnTo>
                <a:lnTo>
                  <a:pt x="21660" y="79350"/>
                </a:lnTo>
                <a:lnTo>
                  <a:pt x="21660" y="79220"/>
                </a:lnTo>
                <a:lnTo>
                  <a:pt x="21720" y="79220"/>
                </a:lnTo>
                <a:lnTo>
                  <a:pt x="21740" y="79140"/>
                </a:lnTo>
                <a:lnTo>
                  <a:pt x="21800" y="79130"/>
                </a:lnTo>
                <a:lnTo>
                  <a:pt x="21890" y="79070"/>
                </a:lnTo>
                <a:lnTo>
                  <a:pt x="21950" y="79100"/>
                </a:lnTo>
                <a:lnTo>
                  <a:pt x="21960" y="79140"/>
                </a:lnTo>
                <a:lnTo>
                  <a:pt x="21890" y="79200"/>
                </a:lnTo>
                <a:lnTo>
                  <a:pt x="21900" y="79240"/>
                </a:lnTo>
                <a:lnTo>
                  <a:pt x="21990" y="79250"/>
                </a:lnTo>
                <a:lnTo>
                  <a:pt x="22080" y="79330"/>
                </a:lnTo>
                <a:lnTo>
                  <a:pt x="22210" y="79340"/>
                </a:lnTo>
                <a:lnTo>
                  <a:pt x="22300" y="79410"/>
                </a:lnTo>
                <a:lnTo>
                  <a:pt x="22350" y="79770"/>
                </a:lnTo>
                <a:lnTo>
                  <a:pt x="22410" y="79810"/>
                </a:lnTo>
                <a:lnTo>
                  <a:pt x="22460" y="79810"/>
                </a:lnTo>
                <a:lnTo>
                  <a:pt x="22500" y="79820"/>
                </a:lnTo>
                <a:lnTo>
                  <a:pt x="22500" y="79780"/>
                </a:lnTo>
                <a:lnTo>
                  <a:pt x="22460" y="79730"/>
                </a:lnTo>
                <a:lnTo>
                  <a:pt x="22430" y="79530"/>
                </a:lnTo>
                <a:lnTo>
                  <a:pt x="22440" y="79450"/>
                </a:lnTo>
                <a:lnTo>
                  <a:pt x="22590" y="79320"/>
                </a:lnTo>
                <a:lnTo>
                  <a:pt x="22590" y="79280"/>
                </a:lnTo>
                <a:lnTo>
                  <a:pt x="22540" y="79250"/>
                </a:lnTo>
                <a:lnTo>
                  <a:pt x="22520" y="79190"/>
                </a:lnTo>
                <a:lnTo>
                  <a:pt x="22650" y="79160"/>
                </a:lnTo>
                <a:lnTo>
                  <a:pt x="22660" y="79130"/>
                </a:lnTo>
                <a:lnTo>
                  <a:pt x="22640" y="79040"/>
                </a:lnTo>
                <a:lnTo>
                  <a:pt x="22740" y="78930"/>
                </a:lnTo>
                <a:lnTo>
                  <a:pt x="22790" y="78980"/>
                </a:lnTo>
                <a:lnTo>
                  <a:pt x="22890" y="78990"/>
                </a:lnTo>
                <a:lnTo>
                  <a:pt x="22960" y="79030"/>
                </a:lnTo>
                <a:lnTo>
                  <a:pt x="23170" y="78710"/>
                </a:lnTo>
                <a:lnTo>
                  <a:pt x="23390" y="78760"/>
                </a:lnTo>
                <a:lnTo>
                  <a:pt x="23510" y="78740"/>
                </a:lnTo>
                <a:lnTo>
                  <a:pt x="23580" y="78800"/>
                </a:lnTo>
                <a:lnTo>
                  <a:pt x="23950" y="78780"/>
                </a:lnTo>
                <a:lnTo>
                  <a:pt x="24020" y="78730"/>
                </a:lnTo>
                <a:lnTo>
                  <a:pt x="24070" y="78830"/>
                </a:lnTo>
                <a:lnTo>
                  <a:pt x="24190" y="78750"/>
                </a:lnTo>
                <a:lnTo>
                  <a:pt x="24100" y="78680"/>
                </a:lnTo>
                <a:lnTo>
                  <a:pt x="24100" y="78570"/>
                </a:lnTo>
                <a:lnTo>
                  <a:pt x="24020" y="78490"/>
                </a:lnTo>
                <a:lnTo>
                  <a:pt x="24070" y="78420"/>
                </a:lnTo>
                <a:lnTo>
                  <a:pt x="24070" y="78360"/>
                </a:lnTo>
                <a:lnTo>
                  <a:pt x="24140" y="78360"/>
                </a:lnTo>
                <a:lnTo>
                  <a:pt x="24210" y="78400"/>
                </a:lnTo>
                <a:lnTo>
                  <a:pt x="24370" y="78510"/>
                </a:lnTo>
                <a:lnTo>
                  <a:pt x="24560" y="78520"/>
                </a:lnTo>
                <a:lnTo>
                  <a:pt x="24640" y="78550"/>
                </a:lnTo>
                <a:lnTo>
                  <a:pt x="24830" y="78720"/>
                </a:lnTo>
                <a:lnTo>
                  <a:pt x="25030" y="78820"/>
                </a:lnTo>
                <a:lnTo>
                  <a:pt x="25080" y="78980"/>
                </a:lnTo>
                <a:lnTo>
                  <a:pt x="25130" y="79020"/>
                </a:lnTo>
                <a:lnTo>
                  <a:pt x="25200" y="79030"/>
                </a:lnTo>
                <a:lnTo>
                  <a:pt x="25270" y="78980"/>
                </a:lnTo>
                <a:lnTo>
                  <a:pt x="25350" y="78820"/>
                </a:lnTo>
                <a:lnTo>
                  <a:pt x="25470" y="78710"/>
                </a:lnTo>
                <a:lnTo>
                  <a:pt x="25550" y="78710"/>
                </a:lnTo>
                <a:lnTo>
                  <a:pt x="25630" y="78770"/>
                </a:lnTo>
                <a:lnTo>
                  <a:pt x="25640" y="78750"/>
                </a:lnTo>
                <a:lnTo>
                  <a:pt x="25660" y="78710"/>
                </a:lnTo>
                <a:lnTo>
                  <a:pt x="25700" y="78650"/>
                </a:lnTo>
                <a:lnTo>
                  <a:pt x="25790" y="78700"/>
                </a:lnTo>
                <a:lnTo>
                  <a:pt x="25870" y="78750"/>
                </a:lnTo>
                <a:lnTo>
                  <a:pt x="25910" y="78810"/>
                </a:lnTo>
                <a:lnTo>
                  <a:pt x="25940" y="78890"/>
                </a:lnTo>
                <a:lnTo>
                  <a:pt x="26060" y="79110"/>
                </a:lnTo>
                <a:lnTo>
                  <a:pt x="26110" y="79170"/>
                </a:lnTo>
                <a:lnTo>
                  <a:pt x="26180" y="79230"/>
                </a:lnTo>
                <a:lnTo>
                  <a:pt x="26280" y="79260"/>
                </a:lnTo>
                <a:lnTo>
                  <a:pt x="26380" y="79270"/>
                </a:lnTo>
                <a:lnTo>
                  <a:pt x="26550" y="79230"/>
                </a:lnTo>
                <a:lnTo>
                  <a:pt x="26630" y="79230"/>
                </a:lnTo>
                <a:lnTo>
                  <a:pt x="26650" y="79230"/>
                </a:lnTo>
                <a:lnTo>
                  <a:pt x="26700" y="79300"/>
                </a:lnTo>
                <a:lnTo>
                  <a:pt x="26700" y="79390"/>
                </a:lnTo>
                <a:lnTo>
                  <a:pt x="26700" y="79400"/>
                </a:lnTo>
                <a:lnTo>
                  <a:pt x="26730" y="79470"/>
                </a:lnTo>
                <a:lnTo>
                  <a:pt x="26790" y="79520"/>
                </a:lnTo>
                <a:lnTo>
                  <a:pt x="26860" y="79580"/>
                </a:lnTo>
                <a:lnTo>
                  <a:pt x="26900" y="79650"/>
                </a:lnTo>
                <a:lnTo>
                  <a:pt x="26940" y="79720"/>
                </a:lnTo>
                <a:lnTo>
                  <a:pt x="26930" y="79770"/>
                </a:lnTo>
                <a:lnTo>
                  <a:pt x="26950" y="79790"/>
                </a:lnTo>
                <a:lnTo>
                  <a:pt x="26970" y="79890"/>
                </a:lnTo>
                <a:lnTo>
                  <a:pt x="26980" y="79980"/>
                </a:lnTo>
                <a:lnTo>
                  <a:pt x="26970" y="80160"/>
                </a:lnTo>
                <a:lnTo>
                  <a:pt x="26970" y="80520"/>
                </a:lnTo>
                <a:lnTo>
                  <a:pt x="27070" y="80680"/>
                </a:lnTo>
                <a:lnTo>
                  <a:pt x="27090" y="80770"/>
                </a:lnTo>
                <a:lnTo>
                  <a:pt x="27060" y="81300"/>
                </a:lnTo>
                <a:lnTo>
                  <a:pt x="27080" y="81380"/>
                </a:lnTo>
                <a:lnTo>
                  <a:pt x="27160" y="81440"/>
                </a:lnTo>
                <a:lnTo>
                  <a:pt x="27250" y="81480"/>
                </a:lnTo>
                <a:lnTo>
                  <a:pt x="27310" y="81570"/>
                </a:lnTo>
                <a:lnTo>
                  <a:pt x="27320" y="81650"/>
                </a:lnTo>
                <a:lnTo>
                  <a:pt x="27300" y="81730"/>
                </a:lnTo>
                <a:lnTo>
                  <a:pt x="27260" y="81820"/>
                </a:lnTo>
                <a:lnTo>
                  <a:pt x="27350" y="81900"/>
                </a:lnTo>
                <a:lnTo>
                  <a:pt x="27420" y="81910"/>
                </a:lnTo>
                <a:lnTo>
                  <a:pt x="27500" y="81970"/>
                </a:lnTo>
                <a:lnTo>
                  <a:pt x="27510" y="82010"/>
                </a:lnTo>
                <a:lnTo>
                  <a:pt x="27510" y="82040"/>
                </a:lnTo>
                <a:lnTo>
                  <a:pt x="27500" y="82130"/>
                </a:lnTo>
                <a:lnTo>
                  <a:pt x="27510" y="82210"/>
                </a:lnTo>
                <a:lnTo>
                  <a:pt x="27560" y="82280"/>
                </a:lnTo>
                <a:lnTo>
                  <a:pt x="27590" y="82370"/>
                </a:lnTo>
                <a:lnTo>
                  <a:pt x="27560" y="82460"/>
                </a:lnTo>
                <a:lnTo>
                  <a:pt x="27490" y="82540"/>
                </a:lnTo>
                <a:lnTo>
                  <a:pt x="27490" y="82990"/>
                </a:lnTo>
                <a:lnTo>
                  <a:pt x="27520" y="83070"/>
                </a:lnTo>
                <a:lnTo>
                  <a:pt x="27520" y="83150"/>
                </a:lnTo>
                <a:lnTo>
                  <a:pt x="27530" y="83230"/>
                </a:lnTo>
                <a:lnTo>
                  <a:pt x="27640" y="83390"/>
                </a:lnTo>
                <a:lnTo>
                  <a:pt x="27850" y="83640"/>
                </a:lnTo>
                <a:lnTo>
                  <a:pt x="27890" y="83730"/>
                </a:lnTo>
                <a:lnTo>
                  <a:pt x="27870" y="83810"/>
                </a:lnTo>
                <a:lnTo>
                  <a:pt x="27770" y="83970"/>
                </a:lnTo>
                <a:lnTo>
                  <a:pt x="27690" y="84050"/>
                </a:lnTo>
                <a:lnTo>
                  <a:pt x="27600" y="84080"/>
                </a:lnTo>
                <a:lnTo>
                  <a:pt x="27520" y="84120"/>
                </a:lnTo>
                <a:lnTo>
                  <a:pt x="27530" y="84210"/>
                </a:lnTo>
                <a:lnTo>
                  <a:pt x="27610" y="84280"/>
                </a:lnTo>
                <a:lnTo>
                  <a:pt x="27870" y="84390"/>
                </a:lnTo>
                <a:lnTo>
                  <a:pt x="28050" y="84380"/>
                </a:lnTo>
                <a:lnTo>
                  <a:pt x="28130" y="84430"/>
                </a:lnTo>
                <a:lnTo>
                  <a:pt x="28180" y="84520"/>
                </a:lnTo>
                <a:lnTo>
                  <a:pt x="28230" y="84700"/>
                </a:lnTo>
                <a:lnTo>
                  <a:pt x="28200" y="84770"/>
                </a:lnTo>
                <a:lnTo>
                  <a:pt x="28020" y="84900"/>
                </a:lnTo>
                <a:lnTo>
                  <a:pt x="27980" y="84980"/>
                </a:lnTo>
                <a:lnTo>
                  <a:pt x="28060" y="85020"/>
                </a:lnTo>
                <a:lnTo>
                  <a:pt x="28150" y="85030"/>
                </a:lnTo>
                <a:lnTo>
                  <a:pt x="28220" y="85080"/>
                </a:lnTo>
                <a:lnTo>
                  <a:pt x="28310" y="85100"/>
                </a:lnTo>
                <a:lnTo>
                  <a:pt x="28390" y="85050"/>
                </a:lnTo>
                <a:lnTo>
                  <a:pt x="28440" y="84960"/>
                </a:lnTo>
                <a:lnTo>
                  <a:pt x="28500" y="84880"/>
                </a:lnTo>
                <a:lnTo>
                  <a:pt x="28600" y="84870"/>
                </a:lnTo>
                <a:lnTo>
                  <a:pt x="28640" y="84890"/>
                </a:lnTo>
                <a:lnTo>
                  <a:pt x="28680" y="84900"/>
                </a:lnTo>
                <a:lnTo>
                  <a:pt x="28750" y="84960"/>
                </a:lnTo>
                <a:lnTo>
                  <a:pt x="28810" y="85050"/>
                </a:lnTo>
                <a:lnTo>
                  <a:pt x="28900" y="85120"/>
                </a:lnTo>
                <a:lnTo>
                  <a:pt x="28970" y="85120"/>
                </a:lnTo>
                <a:lnTo>
                  <a:pt x="28990" y="85030"/>
                </a:lnTo>
                <a:lnTo>
                  <a:pt x="28990" y="84950"/>
                </a:lnTo>
                <a:lnTo>
                  <a:pt x="29030" y="84860"/>
                </a:lnTo>
                <a:lnTo>
                  <a:pt x="29190" y="84800"/>
                </a:lnTo>
                <a:lnTo>
                  <a:pt x="29270" y="84820"/>
                </a:lnTo>
                <a:lnTo>
                  <a:pt x="29330" y="84900"/>
                </a:lnTo>
                <a:lnTo>
                  <a:pt x="29360" y="84990"/>
                </a:lnTo>
                <a:lnTo>
                  <a:pt x="29390" y="85140"/>
                </a:lnTo>
                <a:lnTo>
                  <a:pt x="29450" y="85230"/>
                </a:lnTo>
                <a:lnTo>
                  <a:pt x="29530" y="85260"/>
                </a:lnTo>
                <a:lnTo>
                  <a:pt x="29600" y="85340"/>
                </a:lnTo>
                <a:lnTo>
                  <a:pt x="29600" y="85430"/>
                </a:lnTo>
                <a:lnTo>
                  <a:pt x="29570" y="85500"/>
                </a:lnTo>
                <a:lnTo>
                  <a:pt x="29620" y="85590"/>
                </a:lnTo>
                <a:lnTo>
                  <a:pt x="29630" y="85670"/>
                </a:lnTo>
                <a:lnTo>
                  <a:pt x="29730" y="85710"/>
                </a:lnTo>
                <a:lnTo>
                  <a:pt x="29960" y="85810"/>
                </a:lnTo>
                <a:lnTo>
                  <a:pt x="30030" y="85880"/>
                </a:lnTo>
                <a:lnTo>
                  <a:pt x="30160" y="86050"/>
                </a:lnTo>
                <a:lnTo>
                  <a:pt x="30190" y="86130"/>
                </a:lnTo>
                <a:lnTo>
                  <a:pt x="30240" y="86300"/>
                </a:lnTo>
                <a:lnTo>
                  <a:pt x="30320" y="86790"/>
                </a:lnTo>
                <a:lnTo>
                  <a:pt x="30350" y="86940"/>
                </a:lnTo>
                <a:lnTo>
                  <a:pt x="30380" y="87020"/>
                </a:lnTo>
                <a:lnTo>
                  <a:pt x="30410" y="87100"/>
                </a:lnTo>
                <a:lnTo>
                  <a:pt x="30460" y="87180"/>
                </a:lnTo>
                <a:lnTo>
                  <a:pt x="30540" y="87260"/>
                </a:lnTo>
                <a:lnTo>
                  <a:pt x="30610" y="87300"/>
                </a:lnTo>
                <a:lnTo>
                  <a:pt x="30690" y="87300"/>
                </a:lnTo>
                <a:lnTo>
                  <a:pt x="30880" y="87310"/>
                </a:lnTo>
                <a:lnTo>
                  <a:pt x="31050" y="87290"/>
                </a:lnTo>
                <a:lnTo>
                  <a:pt x="31290" y="87220"/>
                </a:lnTo>
                <a:lnTo>
                  <a:pt x="31420" y="87190"/>
                </a:lnTo>
                <a:lnTo>
                  <a:pt x="31530" y="87180"/>
                </a:lnTo>
                <a:lnTo>
                  <a:pt x="31600" y="87140"/>
                </a:lnTo>
                <a:lnTo>
                  <a:pt x="31840" y="86990"/>
                </a:lnTo>
                <a:lnTo>
                  <a:pt x="31930" y="86950"/>
                </a:lnTo>
                <a:lnTo>
                  <a:pt x="32020" y="86930"/>
                </a:lnTo>
                <a:lnTo>
                  <a:pt x="32090" y="86950"/>
                </a:lnTo>
                <a:lnTo>
                  <a:pt x="32170" y="87000"/>
                </a:lnTo>
                <a:lnTo>
                  <a:pt x="32330" y="87170"/>
                </a:lnTo>
                <a:lnTo>
                  <a:pt x="32410" y="87210"/>
                </a:lnTo>
                <a:lnTo>
                  <a:pt x="32480" y="87190"/>
                </a:lnTo>
                <a:lnTo>
                  <a:pt x="32570" y="87140"/>
                </a:lnTo>
                <a:lnTo>
                  <a:pt x="32720" y="86990"/>
                </a:lnTo>
                <a:lnTo>
                  <a:pt x="32830" y="86820"/>
                </a:lnTo>
                <a:lnTo>
                  <a:pt x="32900" y="86740"/>
                </a:lnTo>
                <a:lnTo>
                  <a:pt x="32980" y="86690"/>
                </a:lnTo>
                <a:lnTo>
                  <a:pt x="33070" y="86660"/>
                </a:lnTo>
                <a:lnTo>
                  <a:pt x="33150" y="86660"/>
                </a:lnTo>
                <a:lnTo>
                  <a:pt x="33310" y="86740"/>
                </a:lnTo>
                <a:lnTo>
                  <a:pt x="33400" y="86760"/>
                </a:lnTo>
                <a:lnTo>
                  <a:pt x="33480" y="86740"/>
                </a:lnTo>
                <a:lnTo>
                  <a:pt x="33640" y="86590"/>
                </a:lnTo>
                <a:lnTo>
                  <a:pt x="33890" y="86400"/>
                </a:lnTo>
                <a:lnTo>
                  <a:pt x="33960" y="86320"/>
                </a:lnTo>
                <a:lnTo>
                  <a:pt x="34050" y="86270"/>
                </a:lnTo>
                <a:lnTo>
                  <a:pt x="34260" y="86200"/>
                </a:lnTo>
                <a:lnTo>
                  <a:pt x="34300" y="86190"/>
                </a:lnTo>
                <a:lnTo>
                  <a:pt x="34470" y="86180"/>
                </a:lnTo>
                <a:lnTo>
                  <a:pt x="34630" y="86130"/>
                </a:lnTo>
                <a:lnTo>
                  <a:pt x="34960" y="86110"/>
                </a:lnTo>
                <a:lnTo>
                  <a:pt x="35140" y="86150"/>
                </a:lnTo>
                <a:lnTo>
                  <a:pt x="35380" y="86250"/>
                </a:lnTo>
                <a:lnTo>
                  <a:pt x="36050" y="86620"/>
                </a:lnTo>
                <a:lnTo>
                  <a:pt x="36470" y="86770"/>
                </a:lnTo>
                <a:lnTo>
                  <a:pt x="36540" y="86810"/>
                </a:lnTo>
                <a:lnTo>
                  <a:pt x="36630" y="86880"/>
                </a:lnTo>
                <a:lnTo>
                  <a:pt x="36700" y="86960"/>
                </a:lnTo>
                <a:lnTo>
                  <a:pt x="36820" y="87120"/>
                </a:lnTo>
                <a:lnTo>
                  <a:pt x="36860" y="87190"/>
                </a:lnTo>
                <a:lnTo>
                  <a:pt x="36910" y="87280"/>
                </a:lnTo>
                <a:lnTo>
                  <a:pt x="36990" y="87520"/>
                </a:lnTo>
                <a:lnTo>
                  <a:pt x="37030" y="87610"/>
                </a:lnTo>
                <a:lnTo>
                  <a:pt x="37160" y="87780"/>
                </a:lnTo>
                <a:lnTo>
                  <a:pt x="37150" y="88050"/>
                </a:lnTo>
                <a:lnTo>
                  <a:pt x="37130" y="88130"/>
                </a:lnTo>
                <a:lnTo>
                  <a:pt x="37040" y="88150"/>
                </a:lnTo>
                <a:lnTo>
                  <a:pt x="37020" y="88130"/>
                </a:lnTo>
                <a:lnTo>
                  <a:pt x="36950" y="88050"/>
                </a:lnTo>
                <a:lnTo>
                  <a:pt x="36920" y="87960"/>
                </a:lnTo>
                <a:lnTo>
                  <a:pt x="36850" y="87640"/>
                </a:lnTo>
                <a:lnTo>
                  <a:pt x="36770" y="87620"/>
                </a:lnTo>
                <a:lnTo>
                  <a:pt x="36700" y="87690"/>
                </a:lnTo>
                <a:lnTo>
                  <a:pt x="36650" y="87780"/>
                </a:lnTo>
                <a:lnTo>
                  <a:pt x="36580" y="87860"/>
                </a:lnTo>
                <a:lnTo>
                  <a:pt x="36490" y="87910"/>
                </a:lnTo>
                <a:lnTo>
                  <a:pt x="36400" y="87910"/>
                </a:lnTo>
                <a:lnTo>
                  <a:pt x="36340" y="87990"/>
                </a:lnTo>
                <a:lnTo>
                  <a:pt x="36370" y="88080"/>
                </a:lnTo>
                <a:lnTo>
                  <a:pt x="36370" y="88160"/>
                </a:lnTo>
                <a:lnTo>
                  <a:pt x="36260" y="88310"/>
                </a:lnTo>
                <a:lnTo>
                  <a:pt x="36240" y="88390"/>
                </a:lnTo>
                <a:lnTo>
                  <a:pt x="36260" y="88470"/>
                </a:lnTo>
                <a:lnTo>
                  <a:pt x="36320" y="88550"/>
                </a:lnTo>
                <a:lnTo>
                  <a:pt x="36480" y="88490"/>
                </a:lnTo>
                <a:lnTo>
                  <a:pt x="36560" y="88540"/>
                </a:lnTo>
                <a:lnTo>
                  <a:pt x="36560" y="88630"/>
                </a:lnTo>
                <a:lnTo>
                  <a:pt x="36550" y="88790"/>
                </a:lnTo>
                <a:lnTo>
                  <a:pt x="36440" y="89040"/>
                </a:lnTo>
                <a:lnTo>
                  <a:pt x="36400" y="89090"/>
                </a:lnTo>
                <a:lnTo>
                  <a:pt x="36370" y="89110"/>
                </a:lnTo>
                <a:lnTo>
                  <a:pt x="36370" y="89190"/>
                </a:lnTo>
                <a:lnTo>
                  <a:pt x="36450" y="89250"/>
                </a:lnTo>
                <a:lnTo>
                  <a:pt x="36530" y="89260"/>
                </a:lnTo>
                <a:lnTo>
                  <a:pt x="36600" y="89350"/>
                </a:lnTo>
                <a:lnTo>
                  <a:pt x="36640" y="89430"/>
                </a:lnTo>
                <a:lnTo>
                  <a:pt x="36640" y="89510"/>
                </a:lnTo>
                <a:lnTo>
                  <a:pt x="36560" y="89590"/>
                </a:lnTo>
                <a:lnTo>
                  <a:pt x="36490" y="89720"/>
                </a:lnTo>
                <a:lnTo>
                  <a:pt x="36480" y="89750"/>
                </a:lnTo>
                <a:lnTo>
                  <a:pt x="36470" y="89830"/>
                </a:lnTo>
                <a:lnTo>
                  <a:pt x="36480" y="89910"/>
                </a:lnTo>
                <a:lnTo>
                  <a:pt x="36540" y="89990"/>
                </a:lnTo>
                <a:lnTo>
                  <a:pt x="36670" y="90150"/>
                </a:lnTo>
                <a:lnTo>
                  <a:pt x="36710" y="90240"/>
                </a:lnTo>
                <a:lnTo>
                  <a:pt x="36670" y="90320"/>
                </a:lnTo>
                <a:lnTo>
                  <a:pt x="36540" y="90490"/>
                </a:lnTo>
                <a:lnTo>
                  <a:pt x="36510" y="90580"/>
                </a:lnTo>
                <a:lnTo>
                  <a:pt x="36550" y="90740"/>
                </a:lnTo>
                <a:lnTo>
                  <a:pt x="36470" y="91060"/>
                </a:lnTo>
                <a:lnTo>
                  <a:pt x="36460" y="91150"/>
                </a:lnTo>
                <a:lnTo>
                  <a:pt x="36460" y="91230"/>
                </a:lnTo>
                <a:lnTo>
                  <a:pt x="36490" y="91320"/>
                </a:lnTo>
                <a:lnTo>
                  <a:pt x="36580" y="91380"/>
                </a:lnTo>
                <a:lnTo>
                  <a:pt x="36740" y="91440"/>
                </a:lnTo>
                <a:lnTo>
                  <a:pt x="36790" y="91530"/>
                </a:lnTo>
                <a:lnTo>
                  <a:pt x="36790" y="91600"/>
                </a:lnTo>
                <a:lnTo>
                  <a:pt x="36730" y="91560"/>
                </a:lnTo>
                <a:lnTo>
                  <a:pt x="36730" y="91660"/>
                </a:lnTo>
                <a:lnTo>
                  <a:pt x="36730" y="91670"/>
                </a:lnTo>
                <a:lnTo>
                  <a:pt x="36580" y="91940"/>
                </a:lnTo>
                <a:lnTo>
                  <a:pt x="36530" y="91990"/>
                </a:lnTo>
                <a:lnTo>
                  <a:pt x="36310" y="92000"/>
                </a:lnTo>
                <a:lnTo>
                  <a:pt x="36000" y="92090"/>
                </a:lnTo>
                <a:lnTo>
                  <a:pt x="35850" y="92110"/>
                </a:lnTo>
                <a:lnTo>
                  <a:pt x="35590" y="92240"/>
                </a:lnTo>
                <a:lnTo>
                  <a:pt x="35160" y="92520"/>
                </a:lnTo>
                <a:lnTo>
                  <a:pt x="35110" y="92580"/>
                </a:lnTo>
                <a:lnTo>
                  <a:pt x="35040" y="92650"/>
                </a:lnTo>
                <a:lnTo>
                  <a:pt x="35000" y="92640"/>
                </a:lnTo>
                <a:lnTo>
                  <a:pt x="34950" y="92560"/>
                </a:lnTo>
                <a:lnTo>
                  <a:pt x="34900" y="92710"/>
                </a:lnTo>
                <a:lnTo>
                  <a:pt x="34860" y="92720"/>
                </a:lnTo>
                <a:lnTo>
                  <a:pt x="34800" y="92590"/>
                </a:lnTo>
                <a:lnTo>
                  <a:pt x="34750" y="92630"/>
                </a:lnTo>
                <a:lnTo>
                  <a:pt x="34680" y="92590"/>
                </a:lnTo>
                <a:lnTo>
                  <a:pt x="34640" y="92490"/>
                </a:lnTo>
                <a:lnTo>
                  <a:pt x="34560" y="92530"/>
                </a:lnTo>
                <a:lnTo>
                  <a:pt x="34500" y="92510"/>
                </a:lnTo>
                <a:lnTo>
                  <a:pt x="34470" y="92440"/>
                </a:lnTo>
                <a:lnTo>
                  <a:pt x="34340" y="92420"/>
                </a:lnTo>
                <a:lnTo>
                  <a:pt x="34270" y="92350"/>
                </a:lnTo>
                <a:lnTo>
                  <a:pt x="34190" y="92360"/>
                </a:lnTo>
                <a:lnTo>
                  <a:pt x="34100" y="92220"/>
                </a:lnTo>
                <a:lnTo>
                  <a:pt x="34050" y="92200"/>
                </a:lnTo>
                <a:lnTo>
                  <a:pt x="34040" y="92230"/>
                </a:lnTo>
                <a:lnTo>
                  <a:pt x="34090" y="92360"/>
                </a:lnTo>
                <a:lnTo>
                  <a:pt x="34200" y="92440"/>
                </a:lnTo>
                <a:lnTo>
                  <a:pt x="34220" y="92500"/>
                </a:lnTo>
                <a:lnTo>
                  <a:pt x="34180" y="92570"/>
                </a:lnTo>
                <a:lnTo>
                  <a:pt x="33980" y="92620"/>
                </a:lnTo>
                <a:lnTo>
                  <a:pt x="33960" y="92630"/>
                </a:lnTo>
                <a:lnTo>
                  <a:pt x="33650" y="92710"/>
                </a:lnTo>
                <a:lnTo>
                  <a:pt x="33460" y="92780"/>
                </a:lnTo>
                <a:lnTo>
                  <a:pt x="33420" y="92820"/>
                </a:lnTo>
                <a:lnTo>
                  <a:pt x="33380" y="92940"/>
                </a:lnTo>
                <a:lnTo>
                  <a:pt x="33360" y="93090"/>
                </a:lnTo>
                <a:lnTo>
                  <a:pt x="33390" y="93090"/>
                </a:lnTo>
                <a:lnTo>
                  <a:pt x="33490" y="93260"/>
                </a:lnTo>
                <a:lnTo>
                  <a:pt x="33530" y="93490"/>
                </a:lnTo>
                <a:lnTo>
                  <a:pt x="33560" y="93550"/>
                </a:lnTo>
                <a:lnTo>
                  <a:pt x="33550" y="93670"/>
                </a:lnTo>
                <a:lnTo>
                  <a:pt x="33640" y="93720"/>
                </a:lnTo>
                <a:lnTo>
                  <a:pt x="33650" y="93790"/>
                </a:lnTo>
                <a:lnTo>
                  <a:pt x="33590" y="93930"/>
                </a:lnTo>
                <a:lnTo>
                  <a:pt x="33550" y="94350"/>
                </a:lnTo>
                <a:lnTo>
                  <a:pt x="33460" y="94370"/>
                </a:lnTo>
                <a:lnTo>
                  <a:pt x="33150" y="94370"/>
                </a:lnTo>
                <a:lnTo>
                  <a:pt x="32890" y="94230"/>
                </a:lnTo>
                <a:lnTo>
                  <a:pt x="32770" y="94200"/>
                </a:lnTo>
                <a:lnTo>
                  <a:pt x="32710" y="94190"/>
                </a:lnTo>
                <a:lnTo>
                  <a:pt x="32700" y="94100"/>
                </a:lnTo>
                <a:lnTo>
                  <a:pt x="32700" y="94080"/>
                </a:lnTo>
                <a:lnTo>
                  <a:pt x="32780" y="93750"/>
                </a:lnTo>
                <a:lnTo>
                  <a:pt x="32780" y="93570"/>
                </a:lnTo>
                <a:lnTo>
                  <a:pt x="32730" y="93620"/>
                </a:lnTo>
                <a:lnTo>
                  <a:pt x="32670" y="93630"/>
                </a:lnTo>
                <a:lnTo>
                  <a:pt x="32640" y="93550"/>
                </a:lnTo>
                <a:lnTo>
                  <a:pt x="32540" y="93540"/>
                </a:lnTo>
                <a:lnTo>
                  <a:pt x="32540" y="93460"/>
                </a:lnTo>
                <a:lnTo>
                  <a:pt x="32510" y="93470"/>
                </a:lnTo>
                <a:lnTo>
                  <a:pt x="32410" y="93410"/>
                </a:lnTo>
                <a:lnTo>
                  <a:pt x="32370" y="93310"/>
                </a:lnTo>
                <a:lnTo>
                  <a:pt x="32290" y="93270"/>
                </a:lnTo>
                <a:lnTo>
                  <a:pt x="32240" y="93110"/>
                </a:lnTo>
                <a:lnTo>
                  <a:pt x="32280" y="93020"/>
                </a:lnTo>
                <a:lnTo>
                  <a:pt x="32240" y="92880"/>
                </a:lnTo>
                <a:lnTo>
                  <a:pt x="32220" y="92400"/>
                </a:lnTo>
                <a:lnTo>
                  <a:pt x="32170" y="92300"/>
                </a:lnTo>
                <a:lnTo>
                  <a:pt x="32170" y="92200"/>
                </a:lnTo>
                <a:lnTo>
                  <a:pt x="32150" y="92200"/>
                </a:lnTo>
                <a:lnTo>
                  <a:pt x="32040" y="92200"/>
                </a:lnTo>
                <a:lnTo>
                  <a:pt x="32040" y="92300"/>
                </a:lnTo>
                <a:lnTo>
                  <a:pt x="31830" y="92630"/>
                </a:lnTo>
                <a:lnTo>
                  <a:pt x="31730" y="92580"/>
                </a:lnTo>
                <a:lnTo>
                  <a:pt x="31590" y="92460"/>
                </a:lnTo>
                <a:lnTo>
                  <a:pt x="31590" y="92330"/>
                </a:lnTo>
                <a:lnTo>
                  <a:pt x="31530" y="92260"/>
                </a:lnTo>
                <a:lnTo>
                  <a:pt x="31360" y="92180"/>
                </a:lnTo>
                <a:lnTo>
                  <a:pt x="31310" y="91990"/>
                </a:lnTo>
                <a:lnTo>
                  <a:pt x="31270" y="91940"/>
                </a:lnTo>
                <a:lnTo>
                  <a:pt x="31180" y="91920"/>
                </a:lnTo>
                <a:lnTo>
                  <a:pt x="31120" y="91900"/>
                </a:lnTo>
                <a:lnTo>
                  <a:pt x="30820" y="92070"/>
                </a:lnTo>
                <a:lnTo>
                  <a:pt x="30930" y="92140"/>
                </a:lnTo>
                <a:lnTo>
                  <a:pt x="30960" y="92220"/>
                </a:lnTo>
                <a:lnTo>
                  <a:pt x="30970" y="92340"/>
                </a:lnTo>
                <a:lnTo>
                  <a:pt x="31000" y="92360"/>
                </a:lnTo>
                <a:lnTo>
                  <a:pt x="31040" y="92340"/>
                </a:lnTo>
                <a:lnTo>
                  <a:pt x="31050" y="92380"/>
                </a:lnTo>
                <a:lnTo>
                  <a:pt x="30970" y="92560"/>
                </a:lnTo>
                <a:lnTo>
                  <a:pt x="30970" y="92640"/>
                </a:lnTo>
                <a:lnTo>
                  <a:pt x="31140" y="92800"/>
                </a:lnTo>
                <a:lnTo>
                  <a:pt x="31160" y="92850"/>
                </a:lnTo>
                <a:lnTo>
                  <a:pt x="31140" y="92900"/>
                </a:lnTo>
                <a:lnTo>
                  <a:pt x="31050" y="92920"/>
                </a:lnTo>
                <a:lnTo>
                  <a:pt x="30860" y="92900"/>
                </a:lnTo>
                <a:lnTo>
                  <a:pt x="30750" y="92810"/>
                </a:lnTo>
                <a:lnTo>
                  <a:pt x="30730" y="92790"/>
                </a:lnTo>
                <a:lnTo>
                  <a:pt x="30610" y="92730"/>
                </a:lnTo>
                <a:lnTo>
                  <a:pt x="30530" y="92700"/>
                </a:lnTo>
                <a:lnTo>
                  <a:pt x="30430" y="92770"/>
                </a:lnTo>
                <a:lnTo>
                  <a:pt x="30160" y="92750"/>
                </a:lnTo>
                <a:lnTo>
                  <a:pt x="30120" y="92710"/>
                </a:lnTo>
                <a:lnTo>
                  <a:pt x="30110" y="92620"/>
                </a:lnTo>
                <a:lnTo>
                  <a:pt x="30070" y="92580"/>
                </a:lnTo>
                <a:lnTo>
                  <a:pt x="30020" y="92320"/>
                </a:lnTo>
                <a:lnTo>
                  <a:pt x="29900" y="92130"/>
                </a:lnTo>
                <a:lnTo>
                  <a:pt x="29850" y="91950"/>
                </a:lnTo>
                <a:lnTo>
                  <a:pt x="29780" y="91900"/>
                </a:lnTo>
                <a:lnTo>
                  <a:pt x="29680" y="91900"/>
                </a:lnTo>
                <a:lnTo>
                  <a:pt x="29620" y="91830"/>
                </a:lnTo>
                <a:lnTo>
                  <a:pt x="29610" y="91770"/>
                </a:lnTo>
                <a:lnTo>
                  <a:pt x="29650" y="91670"/>
                </a:lnTo>
                <a:lnTo>
                  <a:pt x="29630" y="91600"/>
                </a:lnTo>
                <a:lnTo>
                  <a:pt x="29620" y="91590"/>
                </a:lnTo>
                <a:lnTo>
                  <a:pt x="29610" y="91580"/>
                </a:lnTo>
                <a:lnTo>
                  <a:pt x="29480" y="91560"/>
                </a:lnTo>
                <a:lnTo>
                  <a:pt x="29430" y="91460"/>
                </a:lnTo>
                <a:lnTo>
                  <a:pt x="29350" y="91440"/>
                </a:lnTo>
                <a:lnTo>
                  <a:pt x="29140" y="91130"/>
                </a:lnTo>
                <a:lnTo>
                  <a:pt x="29230" y="91020"/>
                </a:lnTo>
                <a:lnTo>
                  <a:pt x="29220" y="90980"/>
                </a:lnTo>
                <a:lnTo>
                  <a:pt x="29190" y="90970"/>
                </a:lnTo>
                <a:lnTo>
                  <a:pt x="29070" y="91060"/>
                </a:lnTo>
                <a:lnTo>
                  <a:pt x="28980" y="91070"/>
                </a:lnTo>
                <a:lnTo>
                  <a:pt x="28900" y="91050"/>
                </a:lnTo>
                <a:lnTo>
                  <a:pt x="28800" y="90940"/>
                </a:lnTo>
                <a:lnTo>
                  <a:pt x="28740" y="90790"/>
                </a:lnTo>
                <a:lnTo>
                  <a:pt x="28740" y="90710"/>
                </a:lnTo>
                <a:lnTo>
                  <a:pt x="28790" y="90550"/>
                </a:lnTo>
                <a:lnTo>
                  <a:pt x="28960" y="90360"/>
                </a:lnTo>
                <a:lnTo>
                  <a:pt x="28910" y="90260"/>
                </a:lnTo>
                <a:lnTo>
                  <a:pt x="28720" y="90180"/>
                </a:lnTo>
                <a:lnTo>
                  <a:pt x="28650" y="90180"/>
                </a:lnTo>
                <a:lnTo>
                  <a:pt x="28640" y="90180"/>
                </a:lnTo>
                <a:lnTo>
                  <a:pt x="28550" y="90170"/>
                </a:lnTo>
                <a:lnTo>
                  <a:pt x="28380" y="90010"/>
                </a:lnTo>
                <a:lnTo>
                  <a:pt x="28270" y="89970"/>
                </a:lnTo>
                <a:lnTo>
                  <a:pt x="28150" y="89840"/>
                </a:lnTo>
                <a:lnTo>
                  <a:pt x="28100" y="89830"/>
                </a:lnTo>
                <a:lnTo>
                  <a:pt x="27790" y="89890"/>
                </a:lnTo>
                <a:lnTo>
                  <a:pt x="27760" y="89930"/>
                </a:lnTo>
                <a:lnTo>
                  <a:pt x="27750" y="90220"/>
                </a:lnTo>
                <a:lnTo>
                  <a:pt x="27630" y="90290"/>
                </a:lnTo>
                <a:lnTo>
                  <a:pt x="27520" y="90280"/>
                </a:lnTo>
                <a:lnTo>
                  <a:pt x="27440" y="90240"/>
                </a:lnTo>
                <a:lnTo>
                  <a:pt x="27420" y="90190"/>
                </a:lnTo>
                <a:lnTo>
                  <a:pt x="27480" y="89970"/>
                </a:lnTo>
                <a:lnTo>
                  <a:pt x="27470" y="89860"/>
                </a:lnTo>
                <a:lnTo>
                  <a:pt x="27400" y="89950"/>
                </a:lnTo>
                <a:lnTo>
                  <a:pt x="27360" y="89940"/>
                </a:lnTo>
                <a:lnTo>
                  <a:pt x="27280" y="89740"/>
                </a:lnTo>
                <a:lnTo>
                  <a:pt x="27220" y="89680"/>
                </a:lnTo>
                <a:lnTo>
                  <a:pt x="27170" y="89680"/>
                </a:lnTo>
                <a:lnTo>
                  <a:pt x="27070" y="89750"/>
                </a:lnTo>
                <a:lnTo>
                  <a:pt x="26950" y="89720"/>
                </a:lnTo>
                <a:lnTo>
                  <a:pt x="26860" y="89800"/>
                </a:lnTo>
                <a:lnTo>
                  <a:pt x="26810" y="89790"/>
                </a:lnTo>
                <a:lnTo>
                  <a:pt x="26710" y="89640"/>
                </a:lnTo>
                <a:lnTo>
                  <a:pt x="26540" y="89480"/>
                </a:lnTo>
                <a:lnTo>
                  <a:pt x="26480" y="89480"/>
                </a:lnTo>
                <a:lnTo>
                  <a:pt x="26460" y="89520"/>
                </a:lnTo>
                <a:lnTo>
                  <a:pt x="26490" y="89630"/>
                </a:lnTo>
                <a:lnTo>
                  <a:pt x="26470" y="89680"/>
                </a:lnTo>
                <a:lnTo>
                  <a:pt x="26420" y="89700"/>
                </a:lnTo>
                <a:lnTo>
                  <a:pt x="26320" y="89540"/>
                </a:lnTo>
                <a:lnTo>
                  <a:pt x="26170" y="89510"/>
                </a:lnTo>
                <a:lnTo>
                  <a:pt x="26140" y="89440"/>
                </a:lnTo>
                <a:lnTo>
                  <a:pt x="26060" y="89440"/>
                </a:lnTo>
                <a:lnTo>
                  <a:pt x="26000" y="89490"/>
                </a:lnTo>
                <a:lnTo>
                  <a:pt x="25980" y="89500"/>
                </a:lnTo>
                <a:lnTo>
                  <a:pt x="25930" y="89510"/>
                </a:lnTo>
                <a:lnTo>
                  <a:pt x="25900" y="89590"/>
                </a:lnTo>
                <a:lnTo>
                  <a:pt x="25770" y="89610"/>
                </a:lnTo>
                <a:lnTo>
                  <a:pt x="25730" y="89680"/>
                </a:lnTo>
                <a:lnTo>
                  <a:pt x="25850" y="89770"/>
                </a:lnTo>
                <a:lnTo>
                  <a:pt x="25850" y="89780"/>
                </a:lnTo>
                <a:lnTo>
                  <a:pt x="25870" y="89810"/>
                </a:lnTo>
                <a:lnTo>
                  <a:pt x="25960" y="89980"/>
                </a:lnTo>
                <a:lnTo>
                  <a:pt x="26070" y="90060"/>
                </a:lnTo>
                <a:lnTo>
                  <a:pt x="26250" y="90310"/>
                </a:lnTo>
                <a:lnTo>
                  <a:pt x="26330" y="90350"/>
                </a:lnTo>
                <a:lnTo>
                  <a:pt x="26410" y="90440"/>
                </a:lnTo>
                <a:lnTo>
                  <a:pt x="26530" y="90450"/>
                </a:lnTo>
                <a:lnTo>
                  <a:pt x="26600" y="90540"/>
                </a:lnTo>
                <a:lnTo>
                  <a:pt x="26600" y="90630"/>
                </a:lnTo>
                <a:lnTo>
                  <a:pt x="26760" y="90650"/>
                </a:lnTo>
                <a:lnTo>
                  <a:pt x="26810" y="90700"/>
                </a:lnTo>
                <a:lnTo>
                  <a:pt x="26860" y="90680"/>
                </a:lnTo>
                <a:lnTo>
                  <a:pt x="27080" y="90470"/>
                </a:lnTo>
                <a:lnTo>
                  <a:pt x="27150" y="90430"/>
                </a:lnTo>
                <a:lnTo>
                  <a:pt x="27280" y="90280"/>
                </a:lnTo>
                <a:lnTo>
                  <a:pt x="27290" y="90290"/>
                </a:lnTo>
                <a:lnTo>
                  <a:pt x="27350" y="90300"/>
                </a:lnTo>
                <a:lnTo>
                  <a:pt x="27360" y="90430"/>
                </a:lnTo>
                <a:lnTo>
                  <a:pt x="27190" y="90690"/>
                </a:lnTo>
                <a:lnTo>
                  <a:pt x="27170" y="90790"/>
                </a:lnTo>
                <a:lnTo>
                  <a:pt x="27200" y="90880"/>
                </a:lnTo>
                <a:lnTo>
                  <a:pt x="27240" y="90860"/>
                </a:lnTo>
                <a:lnTo>
                  <a:pt x="27310" y="90720"/>
                </a:lnTo>
                <a:lnTo>
                  <a:pt x="27400" y="90690"/>
                </a:lnTo>
                <a:lnTo>
                  <a:pt x="27440" y="90700"/>
                </a:lnTo>
                <a:lnTo>
                  <a:pt x="27480" y="90760"/>
                </a:lnTo>
                <a:lnTo>
                  <a:pt x="27510" y="90740"/>
                </a:lnTo>
                <a:lnTo>
                  <a:pt x="27550" y="90650"/>
                </a:lnTo>
                <a:lnTo>
                  <a:pt x="27680" y="90640"/>
                </a:lnTo>
                <a:lnTo>
                  <a:pt x="27680" y="90720"/>
                </a:lnTo>
                <a:lnTo>
                  <a:pt x="27750" y="90830"/>
                </a:lnTo>
                <a:lnTo>
                  <a:pt x="27750" y="90870"/>
                </a:lnTo>
                <a:lnTo>
                  <a:pt x="27720" y="90880"/>
                </a:lnTo>
                <a:lnTo>
                  <a:pt x="27660" y="90830"/>
                </a:lnTo>
                <a:lnTo>
                  <a:pt x="27600" y="90830"/>
                </a:lnTo>
                <a:lnTo>
                  <a:pt x="27530" y="90910"/>
                </a:lnTo>
                <a:lnTo>
                  <a:pt x="27490" y="91000"/>
                </a:lnTo>
                <a:lnTo>
                  <a:pt x="27510" y="91070"/>
                </a:lnTo>
                <a:lnTo>
                  <a:pt x="27520" y="91120"/>
                </a:lnTo>
                <a:lnTo>
                  <a:pt x="27490" y="91160"/>
                </a:lnTo>
                <a:lnTo>
                  <a:pt x="27320" y="91170"/>
                </a:lnTo>
                <a:lnTo>
                  <a:pt x="27300" y="91230"/>
                </a:lnTo>
                <a:lnTo>
                  <a:pt x="27440" y="91310"/>
                </a:lnTo>
                <a:lnTo>
                  <a:pt x="27440" y="91440"/>
                </a:lnTo>
                <a:lnTo>
                  <a:pt x="27470" y="91460"/>
                </a:lnTo>
                <a:lnTo>
                  <a:pt x="27520" y="91440"/>
                </a:lnTo>
                <a:lnTo>
                  <a:pt x="27680" y="91320"/>
                </a:lnTo>
                <a:lnTo>
                  <a:pt x="27730" y="91310"/>
                </a:lnTo>
                <a:lnTo>
                  <a:pt x="27810" y="91390"/>
                </a:lnTo>
                <a:lnTo>
                  <a:pt x="27860" y="91340"/>
                </a:lnTo>
                <a:lnTo>
                  <a:pt x="27900" y="91190"/>
                </a:lnTo>
                <a:lnTo>
                  <a:pt x="27970" y="91130"/>
                </a:lnTo>
                <a:lnTo>
                  <a:pt x="28010" y="91240"/>
                </a:lnTo>
                <a:lnTo>
                  <a:pt x="27990" y="91360"/>
                </a:lnTo>
                <a:lnTo>
                  <a:pt x="27910" y="91540"/>
                </a:lnTo>
                <a:lnTo>
                  <a:pt x="27800" y="91630"/>
                </a:lnTo>
                <a:lnTo>
                  <a:pt x="27720" y="91650"/>
                </a:lnTo>
                <a:lnTo>
                  <a:pt x="27710" y="91660"/>
                </a:lnTo>
                <a:lnTo>
                  <a:pt x="27540" y="91830"/>
                </a:lnTo>
                <a:lnTo>
                  <a:pt x="27420" y="91880"/>
                </a:lnTo>
                <a:lnTo>
                  <a:pt x="27220" y="91910"/>
                </a:lnTo>
                <a:lnTo>
                  <a:pt x="27050" y="91890"/>
                </a:lnTo>
                <a:lnTo>
                  <a:pt x="26920" y="91840"/>
                </a:lnTo>
                <a:lnTo>
                  <a:pt x="26880" y="91770"/>
                </a:lnTo>
                <a:lnTo>
                  <a:pt x="26980" y="91710"/>
                </a:lnTo>
                <a:lnTo>
                  <a:pt x="26880" y="91680"/>
                </a:lnTo>
                <a:lnTo>
                  <a:pt x="26830" y="91610"/>
                </a:lnTo>
                <a:lnTo>
                  <a:pt x="26810" y="91440"/>
                </a:lnTo>
                <a:lnTo>
                  <a:pt x="26760" y="91410"/>
                </a:lnTo>
                <a:lnTo>
                  <a:pt x="26650" y="91400"/>
                </a:lnTo>
                <a:lnTo>
                  <a:pt x="26570" y="91250"/>
                </a:lnTo>
                <a:lnTo>
                  <a:pt x="26530" y="91340"/>
                </a:lnTo>
                <a:lnTo>
                  <a:pt x="26580" y="91530"/>
                </a:lnTo>
                <a:lnTo>
                  <a:pt x="26580" y="91550"/>
                </a:lnTo>
                <a:lnTo>
                  <a:pt x="26530" y="91580"/>
                </a:lnTo>
                <a:lnTo>
                  <a:pt x="26460" y="91540"/>
                </a:lnTo>
                <a:lnTo>
                  <a:pt x="26450" y="91570"/>
                </a:lnTo>
                <a:lnTo>
                  <a:pt x="26480" y="91640"/>
                </a:lnTo>
                <a:lnTo>
                  <a:pt x="26650" y="91660"/>
                </a:lnTo>
                <a:lnTo>
                  <a:pt x="26790" y="91870"/>
                </a:lnTo>
                <a:lnTo>
                  <a:pt x="26650" y="92110"/>
                </a:lnTo>
                <a:lnTo>
                  <a:pt x="26640" y="92170"/>
                </a:lnTo>
                <a:lnTo>
                  <a:pt x="26710" y="92260"/>
                </a:lnTo>
                <a:lnTo>
                  <a:pt x="26670" y="92390"/>
                </a:lnTo>
                <a:lnTo>
                  <a:pt x="26730" y="92510"/>
                </a:lnTo>
                <a:lnTo>
                  <a:pt x="26640" y="92540"/>
                </a:lnTo>
                <a:lnTo>
                  <a:pt x="26470" y="92530"/>
                </a:lnTo>
                <a:lnTo>
                  <a:pt x="26450" y="92660"/>
                </a:lnTo>
                <a:lnTo>
                  <a:pt x="26510" y="92710"/>
                </a:lnTo>
                <a:lnTo>
                  <a:pt x="26520" y="92750"/>
                </a:lnTo>
                <a:lnTo>
                  <a:pt x="26480" y="92830"/>
                </a:lnTo>
                <a:lnTo>
                  <a:pt x="26510" y="92870"/>
                </a:lnTo>
                <a:lnTo>
                  <a:pt x="26630" y="93010"/>
                </a:lnTo>
                <a:lnTo>
                  <a:pt x="26700" y="92980"/>
                </a:lnTo>
                <a:lnTo>
                  <a:pt x="26770" y="92890"/>
                </a:lnTo>
                <a:lnTo>
                  <a:pt x="26790" y="92960"/>
                </a:lnTo>
                <a:lnTo>
                  <a:pt x="26590" y="93160"/>
                </a:lnTo>
                <a:lnTo>
                  <a:pt x="26470" y="93180"/>
                </a:lnTo>
                <a:lnTo>
                  <a:pt x="26410" y="93250"/>
                </a:lnTo>
                <a:lnTo>
                  <a:pt x="26250" y="93290"/>
                </a:lnTo>
                <a:lnTo>
                  <a:pt x="26240" y="93370"/>
                </a:lnTo>
                <a:lnTo>
                  <a:pt x="26290" y="93510"/>
                </a:lnTo>
                <a:lnTo>
                  <a:pt x="26350" y="93520"/>
                </a:lnTo>
                <a:lnTo>
                  <a:pt x="26450" y="93440"/>
                </a:lnTo>
                <a:lnTo>
                  <a:pt x="26520" y="93440"/>
                </a:lnTo>
                <a:lnTo>
                  <a:pt x="26540" y="93490"/>
                </a:lnTo>
                <a:lnTo>
                  <a:pt x="26440" y="93630"/>
                </a:lnTo>
                <a:lnTo>
                  <a:pt x="26410" y="93880"/>
                </a:lnTo>
                <a:lnTo>
                  <a:pt x="26400" y="93890"/>
                </a:lnTo>
                <a:lnTo>
                  <a:pt x="26430" y="94030"/>
                </a:lnTo>
                <a:lnTo>
                  <a:pt x="26320" y="94070"/>
                </a:lnTo>
                <a:lnTo>
                  <a:pt x="26210" y="94010"/>
                </a:lnTo>
                <a:lnTo>
                  <a:pt x="26090" y="94030"/>
                </a:lnTo>
                <a:lnTo>
                  <a:pt x="26020" y="93970"/>
                </a:lnTo>
                <a:lnTo>
                  <a:pt x="25950" y="93980"/>
                </a:lnTo>
                <a:lnTo>
                  <a:pt x="25890" y="94020"/>
                </a:lnTo>
                <a:lnTo>
                  <a:pt x="25810" y="94010"/>
                </a:lnTo>
                <a:lnTo>
                  <a:pt x="25790" y="93940"/>
                </a:lnTo>
                <a:lnTo>
                  <a:pt x="25810" y="93910"/>
                </a:lnTo>
                <a:lnTo>
                  <a:pt x="25940" y="93890"/>
                </a:lnTo>
                <a:lnTo>
                  <a:pt x="26050" y="93780"/>
                </a:lnTo>
                <a:lnTo>
                  <a:pt x="26070" y="93720"/>
                </a:lnTo>
                <a:lnTo>
                  <a:pt x="26040" y="93660"/>
                </a:lnTo>
                <a:lnTo>
                  <a:pt x="25990" y="93700"/>
                </a:lnTo>
                <a:lnTo>
                  <a:pt x="25920" y="93690"/>
                </a:lnTo>
                <a:lnTo>
                  <a:pt x="25830" y="93740"/>
                </a:lnTo>
                <a:lnTo>
                  <a:pt x="25790" y="93740"/>
                </a:lnTo>
                <a:lnTo>
                  <a:pt x="25730" y="93500"/>
                </a:lnTo>
                <a:lnTo>
                  <a:pt x="25710" y="93450"/>
                </a:lnTo>
                <a:lnTo>
                  <a:pt x="25690" y="93450"/>
                </a:lnTo>
                <a:lnTo>
                  <a:pt x="25640" y="93550"/>
                </a:lnTo>
                <a:lnTo>
                  <a:pt x="25570" y="93700"/>
                </a:lnTo>
                <a:lnTo>
                  <a:pt x="25430" y="93830"/>
                </a:lnTo>
                <a:lnTo>
                  <a:pt x="25440" y="93850"/>
                </a:lnTo>
                <a:lnTo>
                  <a:pt x="25520" y="93860"/>
                </a:lnTo>
                <a:lnTo>
                  <a:pt x="25580" y="93840"/>
                </a:lnTo>
                <a:lnTo>
                  <a:pt x="25570" y="93990"/>
                </a:lnTo>
                <a:lnTo>
                  <a:pt x="25300" y="93970"/>
                </a:lnTo>
                <a:lnTo>
                  <a:pt x="25230" y="93870"/>
                </a:lnTo>
                <a:lnTo>
                  <a:pt x="25170" y="93830"/>
                </a:lnTo>
                <a:lnTo>
                  <a:pt x="25100" y="93530"/>
                </a:lnTo>
                <a:lnTo>
                  <a:pt x="25180" y="93340"/>
                </a:lnTo>
                <a:lnTo>
                  <a:pt x="25170" y="93310"/>
                </a:lnTo>
                <a:lnTo>
                  <a:pt x="25090" y="93360"/>
                </a:lnTo>
                <a:lnTo>
                  <a:pt x="24990" y="93460"/>
                </a:lnTo>
                <a:lnTo>
                  <a:pt x="24930" y="93590"/>
                </a:lnTo>
                <a:lnTo>
                  <a:pt x="24860" y="93750"/>
                </a:lnTo>
                <a:lnTo>
                  <a:pt x="24890" y="93910"/>
                </a:lnTo>
                <a:lnTo>
                  <a:pt x="24870" y="93980"/>
                </a:lnTo>
                <a:lnTo>
                  <a:pt x="24690" y="94190"/>
                </a:lnTo>
                <a:lnTo>
                  <a:pt x="24680" y="94280"/>
                </a:lnTo>
                <a:lnTo>
                  <a:pt x="24710" y="94420"/>
                </a:lnTo>
                <a:lnTo>
                  <a:pt x="24520" y="94670"/>
                </a:lnTo>
                <a:lnTo>
                  <a:pt x="24320" y="94620"/>
                </a:lnTo>
                <a:lnTo>
                  <a:pt x="24080" y="94610"/>
                </a:lnTo>
                <a:lnTo>
                  <a:pt x="23790" y="94460"/>
                </a:lnTo>
                <a:lnTo>
                  <a:pt x="23770" y="94500"/>
                </a:lnTo>
                <a:lnTo>
                  <a:pt x="23780" y="94510"/>
                </a:lnTo>
                <a:lnTo>
                  <a:pt x="23800" y="94600"/>
                </a:lnTo>
                <a:lnTo>
                  <a:pt x="23430" y="94700"/>
                </a:lnTo>
                <a:lnTo>
                  <a:pt x="23300" y="94710"/>
                </a:lnTo>
                <a:lnTo>
                  <a:pt x="23290" y="94680"/>
                </a:lnTo>
                <a:lnTo>
                  <a:pt x="23320" y="94650"/>
                </a:lnTo>
                <a:lnTo>
                  <a:pt x="23410" y="94630"/>
                </a:lnTo>
                <a:lnTo>
                  <a:pt x="23400" y="94590"/>
                </a:lnTo>
                <a:lnTo>
                  <a:pt x="23250" y="94610"/>
                </a:lnTo>
                <a:lnTo>
                  <a:pt x="23220" y="94800"/>
                </a:lnTo>
                <a:lnTo>
                  <a:pt x="23130" y="94850"/>
                </a:lnTo>
                <a:lnTo>
                  <a:pt x="23100" y="95060"/>
                </a:lnTo>
                <a:lnTo>
                  <a:pt x="22970" y="95230"/>
                </a:lnTo>
                <a:lnTo>
                  <a:pt x="23000" y="95250"/>
                </a:lnTo>
                <a:lnTo>
                  <a:pt x="23080" y="95240"/>
                </a:lnTo>
                <a:lnTo>
                  <a:pt x="23100" y="95300"/>
                </a:lnTo>
                <a:lnTo>
                  <a:pt x="23090" y="95350"/>
                </a:lnTo>
                <a:lnTo>
                  <a:pt x="22960" y="95420"/>
                </a:lnTo>
                <a:lnTo>
                  <a:pt x="22890" y="95450"/>
                </a:lnTo>
                <a:lnTo>
                  <a:pt x="22850" y="95440"/>
                </a:lnTo>
                <a:lnTo>
                  <a:pt x="22870" y="95260"/>
                </a:lnTo>
                <a:lnTo>
                  <a:pt x="22840" y="95170"/>
                </a:lnTo>
                <a:lnTo>
                  <a:pt x="22540" y="94870"/>
                </a:lnTo>
                <a:lnTo>
                  <a:pt x="22530" y="94820"/>
                </a:lnTo>
                <a:lnTo>
                  <a:pt x="22610" y="94770"/>
                </a:lnTo>
                <a:lnTo>
                  <a:pt x="22790" y="94410"/>
                </a:lnTo>
                <a:lnTo>
                  <a:pt x="22930" y="94280"/>
                </a:lnTo>
                <a:lnTo>
                  <a:pt x="23070" y="94220"/>
                </a:lnTo>
                <a:lnTo>
                  <a:pt x="23120" y="94170"/>
                </a:lnTo>
                <a:lnTo>
                  <a:pt x="23040" y="94120"/>
                </a:lnTo>
                <a:lnTo>
                  <a:pt x="23010" y="94060"/>
                </a:lnTo>
                <a:lnTo>
                  <a:pt x="23120" y="93990"/>
                </a:lnTo>
                <a:lnTo>
                  <a:pt x="23140" y="93980"/>
                </a:lnTo>
                <a:lnTo>
                  <a:pt x="23290" y="94260"/>
                </a:lnTo>
                <a:lnTo>
                  <a:pt x="23320" y="94250"/>
                </a:lnTo>
                <a:lnTo>
                  <a:pt x="23330" y="94160"/>
                </a:lnTo>
                <a:lnTo>
                  <a:pt x="23430" y="94090"/>
                </a:lnTo>
                <a:lnTo>
                  <a:pt x="23590" y="94120"/>
                </a:lnTo>
                <a:lnTo>
                  <a:pt x="23620" y="94050"/>
                </a:lnTo>
                <a:lnTo>
                  <a:pt x="23700" y="94050"/>
                </a:lnTo>
                <a:lnTo>
                  <a:pt x="23830" y="93900"/>
                </a:lnTo>
                <a:lnTo>
                  <a:pt x="24000" y="94080"/>
                </a:lnTo>
                <a:lnTo>
                  <a:pt x="24050" y="94040"/>
                </a:lnTo>
                <a:lnTo>
                  <a:pt x="24100" y="93920"/>
                </a:lnTo>
                <a:lnTo>
                  <a:pt x="24170" y="93870"/>
                </a:lnTo>
                <a:lnTo>
                  <a:pt x="24200" y="93810"/>
                </a:lnTo>
                <a:lnTo>
                  <a:pt x="24200" y="93760"/>
                </a:lnTo>
                <a:lnTo>
                  <a:pt x="24140" y="93760"/>
                </a:lnTo>
                <a:lnTo>
                  <a:pt x="24110" y="93700"/>
                </a:lnTo>
                <a:lnTo>
                  <a:pt x="24130" y="93620"/>
                </a:lnTo>
                <a:lnTo>
                  <a:pt x="24120" y="93580"/>
                </a:lnTo>
                <a:lnTo>
                  <a:pt x="24090" y="93580"/>
                </a:lnTo>
                <a:lnTo>
                  <a:pt x="24060" y="93600"/>
                </a:lnTo>
                <a:lnTo>
                  <a:pt x="23980" y="93670"/>
                </a:lnTo>
                <a:lnTo>
                  <a:pt x="23880" y="93630"/>
                </a:lnTo>
                <a:lnTo>
                  <a:pt x="23860" y="93720"/>
                </a:lnTo>
                <a:lnTo>
                  <a:pt x="23810" y="93730"/>
                </a:lnTo>
                <a:lnTo>
                  <a:pt x="23800" y="93840"/>
                </a:lnTo>
                <a:lnTo>
                  <a:pt x="23720" y="93860"/>
                </a:lnTo>
                <a:lnTo>
                  <a:pt x="23630" y="93940"/>
                </a:lnTo>
                <a:lnTo>
                  <a:pt x="23530" y="93970"/>
                </a:lnTo>
                <a:lnTo>
                  <a:pt x="23410" y="93950"/>
                </a:lnTo>
                <a:lnTo>
                  <a:pt x="23350" y="93980"/>
                </a:lnTo>
                <a:lnTo>
                  <a:pt x="23330" y="93940"/>
                </a:lnTo>
                <a:lnTo>
                  <a:pt x="23470" y="93790"/>
                </a:lnTo>
                <a:lnTo>
                  <a:pt x="23450" y="93760"/>
                </a:lnTo>
                <a:lnTo>
                  <a:pt x="23200" y="93750"/>
                </a:lnTo>
                <a:lnTo>
                  <a:pt x="23110" y="93780"/>
                </a:lnTo>
                <a:lnTo>
                  <a:pt x="23070" y="93760"/>
                </a:lnTo>
                <a:lnTo>
                  <a:pt x="23170" y="93600"/>
                </a:lnTo>
                <a:lnTo>
                  <a:pt x="23310" y="93480"/>
                </a:lnTo>
                <a:lnTo>
                  <a:pt x="23330" y="93530"/>
                </a:lnTo>
                <a:lnTo>
                  <a:pt x="23370" y="93640"/>
                </a:lnTo>
                <a:lnTo>
                  <a:pt x="23670" y="93600"/>
                </a:lnTo>
                <a:lnTo>
                  <a:pt x="23700" y="93530"/>
                </a:lnTo>
                <a:lnTo>
                  <a:pt x="23680" y="93490"/>
                </a:lnTo>
                <a:lnTo>
                  <a:pt x="23610" y="93520"/>
                </a:lnTo>
                <a:lnTo>
                  <a:pt x="23580" y="93500"/>
                </a:lnTo>
                <a:lnTo>
                  <a:pt x="23570" y="93470"/>
                </a:lnTo>
                <a:lnTo>
                  <a:pt x="23680" y="93160"/>
                </a:lnTo>
                <a:lnTo>
                  <a:pt x="23710" y="93330"/>
                </a:lnTo>
                <a:lnTo>
                  <a:pt x="23790" y="93190"/>
                </a:lnTo>
                <a:lnTo>
                  <a:pt x="23860" y="93160"/>
                </a:lnTo>
                <a:lnTo>
                  <a:pt x="23970" y="93080"/>
                </a:lnTo>
                <a:lnTo>
                  <a:pt x="24040" y="92960"/>
                </a:lnTo>
                <a:lnTo>
                  <a:pt x="24120" y="93000"/>
                </a:lnTo>
                <a:lnTo>
                  <a:pt x="24180" y="92870"/>
                </a:lnTo>
                <a:lnTo>
                  <a:pt x="24230" y="92860"/>
                </a:lnTo>
                <a:lnTo>
                  <a:pt x="24230" y="92950"/>
                </a:lnTo>
                <a:lnTo>
                  <a:pt x="24240" y="93070"/>
                </a:lnTo>
                <a:lnTo>
                  <a:pt x="24270" y="93080"/>
                </a:lnTo>
                <a:lnTo>
                  <a:pt x="24340" y="92960"/>
                </a:lnTo>
                <a:lnTo>
                  <a:pt x="24490" y="92920"/>
                </a:lnTo>
                <a:lnTo>
                  <a:pt x="24550" y="92990"/>
                </a:lnTo>
                <a:lnTo>
                  <a:pt x="24620" y="92970"/>
                </a:lnTo>
                <a:lnTo>
                  <a:pt x="24730" y="93000"/>
                </a:lnTo>
                <a:lnTo>
                  <a:pt x="24780" y="93060"/>
                </a:lnTo>
                <a:lnTo>
                  <a:pt x="24810" y="93130"/>
                </a:lnTo>
                <a:lnTo>
                  <a:pt x="24770" y="93260"/>
                </a:lnTo>
                <a:lnTo>
                  <a:pt x="24770" y="93370"/>
                </a:lnTo>
                <a:lnTo>
                  <a:pt x="24810" y="93430"/>
                </a:lnTo>
                <a:lnTo>
                  <a:pt x="24840" y="93420"/>
                </a:lnTo>
                <a:lnTo>
                  <a:pt x="24820" y="93350"/>
                </a:lnTo>
                <a:lnTo>
                  <a:pt x="25030" y="93180"/>
                </a:lnTo>
                <a:lnTo>
                  <a:pt x="25190" y="92900"/>
                </a:lnTo>
                <a:lnTo>
                  <a:pt x="25330" y="92790"/>
                </a:lnTo>
                <a:lnTo>
                  <a:pt x="25390" y="92710"/>
                </a:lnTo>
                <a:lnTo>
                  <a:pt x="25370" y="92620"/>
                </a:lnTo>
                <a:lnTo>
                  <a:pt x="25340" y="92630"/>
                </a:lnTo>
                <a:lnTo>
                  <a:pt x="25270" y="92770"/>
                </a:lnTo>
                <a:lnTo>
                  <a:pt x="25220" y="92790"/>
                </a:lnTo>
                <a:lnTo>
                  <a:pt x="25150" y="92720"/>
                </a:lnTo>
                <a:lnTo>
                  <a:pt x="25050" y="92820"/>
                </a:lnTo>
                <a:lnTo>
                  <a:pt x="25080" y="92920"/>
                </a:lnTo>
                <a:lnTo>
                  <a:pt x="25060" y="93000"/>
                </a:lnTo>
                <a:lnTo>
                  <a:pt x="24920" y="93090"/>
                </a:lnTo>
                <a:lnTo>
                  <a:pt x="24900" y="93050"/>
                </a:lnTo>
                <a:lnTo>
                  <a:pt x="24880" y="92970"/>
                </a:lnTo>
                <a:lnTo>
                  <a:pt x="24630" y="92720"/>
                </a:lnTo>
                <a:lnTo>
                  <a:pt x="24570" y="92610"/>
                </a:lnTo>
                <a:lnTo>
                  <a:pt x="24610" y="92570"/>
                </a:lnTo>
                <a:lnTo>
                  <a:pt x="24770" y="92530"/>
                </a:lnTo>
                <a:lnTo>
                  <a:pt x="24840" y="92430"/>
                </a:lnTo>
                <a:lnTo>
                  <a:pt x="24790" y="92390"/>
                </a:lnTo>
                <a:lnTo>
                  <a:pt x="24720" y="92370"/>
                </a:lnTo>
                <a:lnTo>
                  <a:pt x="24560" y="92410"/>
                </a:lnTo>
                <a:lnTo>
                  <a:pt x="24450" y="92380"/>
                </a:lnTo>
                <a:lnTo>
                  <a:pt x="24410" y="92330"/>
                </a:lnTo>
                <a:lnTo>
                  <a:pt x="24570" y="92270"/>
                </a:lnTo>
                <a:lnTo>
                  <a:pt x="24660" y="92180"/>
                </a:lnTo>
                <a:lnTo>
                  <a:pt x="24770" y="92200"/>
                </a:lnTo>
                <a:lnTo>
                  <a:pt x="24890" y="92140"/>
                </a:lnTo>
                <a:lnTo>
                  <a:pt x="25030" y="92150"/>
                </a:lnTo>
                <a:lnTo>
                  <a:pt x="25080" y="92110"/>
                </a:lnTo>
                <a:lnTo>
                  <a:pt x="25120" y="91980"/>
                </a:lnTo>
                <a:lnTo>
                  <a:pt x="25110" y="91920"/>
                </a:lnTo>
                <a:lnTo>
                  <a:pt x="25070" y="91870"/>
                </a:lnTo>
                <a:lnTo>
                  <a:pt x="25030" y="91860"/>
                </a:lnTo>
                <a:lnTo>
                  <a:pt x="24840" y="91910"/>
                </a:lnTo>
                <a:lnTo>
                  <a:pt x="24730" y="91910"/>
                </a:lnTo>
                <a:lnTo>
                  <a:pt x="24710" y="91890"/>
                </a:lnTo>
                <a:lnTo>
                  <a:pt x="24620" y="91820"/>
                </a:lnTo>
                <a:lnTo>
                  <a:pt x="24580" y="91730"/>
                </a:lnTo>
                <a:lnTo>
                  <a:pt x="24530" y="91710"/>
                </a:lnTo>
                <a:lnTo>
                  <a:pt x="24500" y="91760"/>
                </a:lnTo>
                <a:lnTo>
                  <a:pt x="24530" y="91870"/>
                </a:lnTo>
                <a:lnTo>
                  <a:pt x="24470" y="91950"/>
                </a:lnTo>
                <a:lnTo>
                  <a:pt x="24400" y="91980"/>
                </a:lnTo>
                <a:lnTo>
                  <a:pt x="24340" y="91940"/>
                </a:lnTo>
                <a:lnTo>
                  <a:pt x="24350" y="91850"/>
                </a:lnTo>
                <a:lnTo>
                  <a:pt x="24320" y="91740"/>
                </a:lnTo>
                <a:lnTo>
                  <a:pt x="24330" y="91690"/>
                </a:lnTo>
                <a:lnTo>
                  <a:pt x="24420" y="91590"/>
                </a:lnTo>
                <a:lnTo>
                  <a:pt x="24410" y="91560"/>
                </a:lnTo>
                <a:lnTo>
                  <a:pt x="24340" y="91530"/>
                </a:lnTo>
                <a:lnTo>
                  <a:pt x="24350" y="91450"/>
                </a:lnTo>
                <a:lnTo>
                  <a:pt x="24400" y="91350"/>
                </a:lnTo>
                <a:lnTo>
                  <a:pt x="24350" y="91280"/>
                </a:lnTo>
                <a:lnTo>
                  <a:pt x="24260" y="91320"/>
                </a:lnTo>
                <a:lnTo>
                  <a:pt x="24090" y="91330"/>
                </a:lnTo>
                <a:lnTo>
                  <a:pt x="24060" y="91470"/>
                </a:lnTo>
                <a:lnTo>
                  <a:pt x="23960" y="91550"/>
                </a:lnTo>
                <a:lnTo>
                  <a:pt x="24000" y="91580"/>
                </a:lnTo>
                <a:lnTo>
                  <a:pt x="24090" y="91650"/>
                </a:lnTo>
                <a:lnTo>
                  <a:pt x="24130" y="91750"/>
                </a:lnTo>
                <a:lnTo>
                  <a:pt x="24090" y="91850"/>
                </a:lnTo>
                <a:lnTo>
                  <a:pt x="24040" y="91860"/>
                </a:lnTo>
                <a:lnTo>
                  <a:pt x="23970" y="91780"/>
                </a:lnTo>
                <a:lnTo>
                  <a:pt x="23910" y="91830"/>
                </a:lnTo>
                <a:lnTo>
                  <a:pt x="23790" y="91890"/>
                </a:lnTo>
                <a:lnTo>
                  <a:pt x="23730" y="91880"/>
                </a:lnTo>
                <a:lnTo>
                  <a:pt x="23720" y="91820"/>
                </a:lnTo>
                <a:lnTo>
                  <a:pt x="23640" y="91820"/>
                </a:lnTo>
                <a:lnTo>
                  <a:pt x="23620" y="91800"/>
                </a:lnTo>
                <a:lnTo>
                  <a:pt x="23570" y="91730"/>
                </a:lnTo>
                <a:lnTo>
                  <a:pt x="23500" y="91790"/>
                </a:lnTo>
                <a:lnTo>
                  <a:pt x="23470" y="91720"/>
                </a:lnTo>
                <a:lnTo>
                  <a:pt x="23310" y="91690"/>
                </a:lnTo>
                <a:lnTo>
                  <a:pt x="23280" y="91730"/>
                </a:lnTo>
                <a:lnTo>
                  <a:pt x="23330" y="91870"/>
                </a:lnTo>
                <a:lnTo>
                  <a:pt x="23520" y="92080"/>
                </a:lnTo>
                <a:lnTo>
                  <a:pt x="23720" y="92110"/>
                </a:lnTo>
                <a:lnTo>
                  <a:pt x="23760" y="92110"/>
                </a:lnTo>
                <a:lnTo>
                  <a:pt x="23910" y="92110"/>
                </a:lnTo>
                <a:lnTo>
                  <a:pt x="24000" y="92080"/>
                </a:lnTo>
                <a:lnTo>
                  <a:pt x="24060" y="92090"/>
                </a:lnTo>
                <a:lnTo>
                  <a:pt x="24090" y="92130"/>
                </a:lnTo>
                <a:lnTo>
                  <a:pt x="24000" y="92240"/>
                </a:lnTo>
                <a:lnTo>
                  <a:pt x="24030" y="92310"/>
                </a:lnTo>
                <a:lnTo>
                  <a:pt x="24100" y="92280"/>
                </a:lnTo>
                <a:lnTo>
                  <a:pt x="24170" y="92290"/>
                </a:lnTo>
                <a:lnTo>
                  <a:pt x="24260" y="92400"/>
                </a:lnTo>
                <a:lnTo>
                  <a:pt x="24260" y="92480"/>
                </a:lnTo>
                <a:lnTo>
                  <a:pt x="24200" y="92540"/>
                </a:lnTo>
                <a:lnTo>
                  <a:pt x="24240" y="92620"/>
                </a:lnTo>
                <a:lnTo>
                  <a:pt x="24230" y="92650"/>
                </a:lnTo>
                <a:lnTo>
                  <a:pt x="24090" y="92720"/>
                </a:lnTo>
                <a:lnTo>
                  <a:pt x="24070" y="92700"/>
                </a:lnTo>
                <a:lnTo>
                  <a:pt x="24110" y="92600"/>
                </a:lnTo>
                <a:lnTo>
                  <a:pt x="24100" y="92530"/>
                </a:lnTo>
                <a:lnTo>
                  <a:pt x="24070" y="92530"/>
                </a:lnTo>
                <a:lnTo>
                  <a:pt x="23970" y="92610"/>
                </a:lnTo>
                <a:lnTo>
                  <a:pt x="23930" y="92600"/>
                </a:lnTo>
                <a:lnTo>
                  <a:pt x="24000" y="92430"/>
                </a:lnTo>
                <a:lnTo>
                  <a:pt x="23980" y="92380"/>
                </a:lnTo>
                <a:lnTo>
                  <a:pt x="23940" y="92360"/>
                </a:lnTo>
                <a:lnTo>
                  <a:pt x="23880" y="92400"/>
                </a:lnTo>
                <a:lnTo>
                  <a:pt x="23760" y="92480"/>
                </a:lnTo>
                <a:lnTo>
                  <a:pt x="23680" y="92460"/>
                </a:lnTo>
                <a:lnTo>
                  <a:pt x="23590" y="92490"/>
                </a:lnTo>
                <a:lnTo>
                  <a:pt x="23510" y="92470"/>
                </a:lnTo>
                <a:lnTo>
                  <a:pt x="23550" y="92340"/>
                </a:lnTo>
                <a:lnTo>
                  <a:pt x="23530" y="92310"/>
                </a:lnTo>
                <a:lnTo>
                  <a:pt x="23390" y="92350"/>
                </a:lnTo>
                <a:lnTo>
                  <a:pt x="23290" y="92340"/>
                </a:lnTo>
                <a:lnTo>
                  <a:pt x="23260" y="92300"/>
                </a:lnTo>
                <a:lnTo>
                  <a:pt x="23300" y="92230"/>
                </a:lnTo>
                <a:lnTo>
                  <a:pt x="23280" y="92160"/>
                </a:lnTo>
                <a:lnTo>
                  <a:pt x="23200" y="92140"/>
                </a:lnTo>
                <a:lnTo>
                  <a:pt x="23090" y="92230"/>
                </a:lnTo>
                <a:lnTo>
                  <a:pt x="22960" y="92210"/>
                </a:lnTo>
                <a:lnTo>
                  <a:pt x="22940" y="92260"/>
                </a:lnTo>
                <a:lnTo>
                  <a:pt x="22970" y="92350"/>
                </a:lnTo>
                <a:lnTo>
                  <a:pt x="22950" y="92420"/>
                </a:lnTo>
                <a:lnTo>
                  <a:pt x="22980" y="92440"/>
                </a:lnTo>
                <a:lnTo>
                  <a:pt x="23090" y="92390"/>
                </a:lnTo>
                <a:lnTo>
                  <a:pt x="23250" y="92450"/>
                </a:lnTo>
                <a:lnTo>
                  <a:pt x="23340" y="92400"/>
                </a:lnTo>
                <a:lnTo>
                  <a:pt x="23380" y="92400"/>
                </a:lnTo>
                <a:lnTo>
                  <a:pt x="23400" y="92400"/>
                </a:lnTo>
                <a:lnTo>
                  <a:pt x="23400" y="92450"/>
                </a:lnTo>
                <a:lnTo>
                  <a:pt x="23350" y="92490"/>
                </a:lnTo>
                <a:lnTo>
                  <a:pt x="23090" y="92590"/>
                </a:lnTo>
                <a:lnTo>
                  <a:pt x="23060" y="92790"/>
                </a:lnTo>
                <a:lnTo>
                  <a:pt x="23000" y="92950"/>
                </a:lnTo>
                <a:lnTo>
                  <a:pt x="22950" y="92990"/>
                </a:lnTo>
                <a:lnTo>
                  <a:pt x="22950" y="93060"/>
                </a:lnTo>
                <a:lnTo>
                  <a:pt x="22900" y="93090"/>
                </a:lnTo>
                <a:lnTo>
                  <a:pt x="22840" y="93070"/>
                </a:lnTo>
                <a:lnTo>
                  <a:pt x="22800" y="93010"/>
                </a:lnTo>
                <a:lnTo>
                  <a:pt x="22760" y="92990"/>
                </a:lnTo>
                <a:lnTo>
                  <a:pt x="22700" y="93050"/>
                </a:lnTo>
                <a:lnTo>
                  <a:pt x="22620" y="93250"/>
                </a:lnTo>
                <a:lnTo>
                  <a:pt x="22530" y="93320"/>
                </a:lnTo>
                <a:lnTo>
                  <a:pt x="22380" y="93380"/>
                </a:lnTo>
                <a:lnTo>
                  <a:pt x="22360" y="93360"/>
                </a:lnTo>
                <a:lnTo>
                  <a:pt x="22370" y="93210"/>
                </a:lnTo>
                <a:lnTo>
                  <a:pt x="22450" y="93160"/>
                </a:lnTo>
                <a:lnTo>
                  <a:pt x="22450" y="93110"/>
                </a:lnTo>
                <a:lnTo>
                  <a:pt x="22410" y="93060"/>
                </a:lnTo>
                <a:lnTo>
                  <a:pt x="22530" y="92870"/>
                </a:lnTo>
                <a:lnTo>
                  <a:pt x="22520" y="92830"/>
                </a:lnTo>
                <a:lnTo>
                  <a:pt x="22290" y="92910"/>
                </a:lnTo>
                <a:lnTo>
                  <a:pt x="22080" y="93070"/>
                </a:lnTo>
                <a:lnTo>
                  <a:pt x="22030" y="93030"/>
                </a:lnTo>
                <a:lnTo>
                  <a:pt x="22110" y="92970"/>
                </a:lnTo>
                <a:lnTo>
                  <a:pt x="22100" y="92940"/>
                </a:lnTo>
                <a:lnTo>
                  <a:pt x="22050" y="92930"/>
                </a:lnTo>
                <a:lnTo>
                  <a:pt x="21880" y="92980"/>
                </a:lnTo>
                <a:lnTo>
                  <a:pt x="21820" y="92950"/>
                </a:lnTo>
                <a:lnTo>
                  <a:pt x="21810" y="93000"/>
                </a:lnTo>
                <a:lnTo>
                  <a:pt x="21840" y="93080"/>
                </a:lnTo>
                <a:lnTo>
                  <a:pt x="22030" y="93150"/>
                </a:lnTo>
                <a:lnTo>
                  <a:pt x="22170" y="93300"/>
                </a:lnTo>
                <a:lnTo>
                  <a:pt x="22220" y="93380"/>
                </a:lnTo>
                <a:lnTo>
                  <a:pt x="22190" y="93440"/>
                </a:lnTo>
                <a:lnTo>
                  <a:pt x="22170" y="93440"/>
                </a:lnTo>
                <a:lnTo>
                  <a:pt x="22130" y="93440"/>
                </a:lnTo>
                <a:lnTo>
                  <a:pt x="21990" y="93350"/>
                </a:lnTo>
                <a:lnTo>
                  <a:pt x="21920" y="93230"/>
                </a:lnTo>
                <a:lnTo>
                  <a:pt x="21840" y="93190"/>
                </a:lnTo>
                <a:lnTo>
                  <a:pt x="21710" y="93190"/>
                </a:lnTo>
                <a:lnTo>
                  <a:pt x="21640" y="93110"/>
                </a:lnTo>
                <a:lnTo>
                  <a:pt x="21580" y="93120"/>
                </a:lnTo>
                <a:lnTo>
                  <a:pt x="21440" y="93300"/>
                </a:lnTo>
                <a:lnTo>
                  <a:pt x="21390" y="93310"/>
                </a:lnTo>
                <a:lnTo>
                  <a:pt x="21370" y="93270"/>
                </a:lnTo>
                <a:lnTo>
                  <a:pt x="21480" y="92990"/>
                </a:lnTo>
                <a:lnTo>
                  <a:pt x="21910" y="92760"/>
                </a:lnTo>
                <a:lnTo>
                  <a:pt x="22080" y="92610"/>
                </a:lnTo>
                <a:lnTo>
                  <a:pt x="22100" y="92490"/>
                </a:lnTo>
                <a:lnTo>
                  <a:pt x="22210" y="92440"/>
                </a:lnTo>
                <a:lnTo>
                  <a:pt x="22300" y="92280"/>
                </a:lnTo>
                <a:lnTo>
                  <a:pt x="22390" y="92260"/>
                </a:lnTo>
                <a:lnTo>
                  <a:pt x="22410" y="92200"/>
                </a:lnTo>
                <a:lnTo>
                  <a:pt x="22400" y="92140"/>
                </a:lnTo>
                <a:lnTo>
                  <a:pt x="22330" y="92120"/>
                </a:lnTo>
                <a:lnTo>
                  <a:pt x="22370" y="91980"/>
                </a:lnTo>
                <a:lnTo>
                  <a:pt x="22300" y="91780"/>
                </a:lnTo>
                <a:lnTo>
                  <a:pt x="22220" y="91700"/>
                </a:lnTo>
                <a:lnTo>
                  <a:pt x="22080" y="91800"/>
                </a:lnTo>
                <a:lnTo>
                  <a:pt x="21980" y="91810"/>
                </a:lnTo>
                <a:lnTo>
                  <a:pt x="21730" y="91760"/>
                </a:lnTo>
                <a:lnTo>
                  <a:pt x="21620" y="91700"/>
                </a:lnTo>
                <a:lnTo>
                  <a:pt x="21590" y="91630"/>
                </a:lnTo>
                <a:lnTo>
                  <a:pt x="21620" y="91500"/>
                </a:lnTo>
                <a:lnTo>
                  <a:pt x="21680" y="91390"/>
                </a:lnTo>
                <a:lnTo>
                  <a:pt x="21850" y="91230"/>
                </a:lnTo>
                <a:lnTo>
                  <a:pt x="21810" y="91210"/>
                </a:lnTo>
                <a:lnTo>
                  <a:pt x="21650" y="91180"/>
                </a:lnTo>
                <a:lnTo>
                  <a:pt x="21600" y="91130"/>
                </a:lnTo>
                <a:lnTo>
                  <a:pt x="21560" y="91020"/>
                </a:lnTo>
                <a:lnTo>
                  <a:pt x="21470" y="90990"/>
                </a:lnTo>
                <a:lnTo>
                  <a:pt x="21450" y="91070"/>
                </a:lnTo>
                <a:lnTo>
                  <a:pt x="21470" y="91140"/>
                </a:lnTo>
                <a:lnTo>
                  <a:pt x="21510" y="91190"/>
                </a:lnTo>
                <a:lnTo>
                  <a:pt x="21600" y="91240"/>
                </a:lnTo>
                <a:lnTo>
                  <a:pt x="21610" y="91280"/>
                </a:lnTo>
                <a:lnTo>
                  <a:pt x="21570" y="91350"/>
                </a:lnTo>
                <a:lnTo>
                  <a:pt x="21480" y="91390"/>
                </a:lnTo>
                <a:lnTo>
                  <a:pt x="21460" y="91450"/>
                </a:lnTo>
                <a:lnTo>
                  <a:pt x="21470" y="91510"/>
                </a:lnTo>
                <a:lnTo>
                  <a:pt x="21420" y="91590"/>
                </a:lnTo>
                <a:lnTo>
                  <a:pt x="21520" y="91690"/>
                </a:lnTo>
                <a:lnTo>
                  <a:pt x="21510" y="91750"/>
                </a:lnTo>
                <a:lnTo>
                  <a:pt x="21410" y="91750"/>
                </a:lnTo>
                <a:lnTo>
                  <a:pt x="21270" y="91610"/>
                </a:lnTo>
                <a:lnTo>
                  <a:pt x="21220" y="91620"/>
                </a:lnTo>
                <a:lnTo>
                  <a:pt x="21190" y="91670"/>
                </a:lnTo>
                <a:lnTo>
                  <a:pt x="21350" y="91760"/>
                </a:lnTo>
                <a:lnTo>
                  <a:pt x="21410" y="91890"/>
                </a:lnTo>
                <a:lnTo>
                  <a:pt x="21230" y="92060"/>
                </a:lnTo>
                <a:lnTo>
                  <a:pt x="21130" y="92070"/>
                </a:lnTo>
                <a:lnTo>
                  <a:pt x="20970" y="92250"/>
                </a:lnTo>
                <a:lnTo>
                  <a:pt x="20830" y="92260"/>
                </a:lnTo>
                <a:lnTo>
                  <a:pt x="20720" y="92270"/>
                </a:lnTo>
                <a:lnTo>
                  <a:pt x="20550" y="92320"/>
                </a:lnTo>
                <a:lnTo>
                  <a:pt x="20460" y="92290"/>
                </a:lnTo>
                <a:lnTo>
                  <a:pt x="20380" y="92230"/>
                </a:lnTo>
                <a:lnTo>
                  <a:pt x="20440" y="92140"/>
                </a:lnTo>
                <a:lnTo>
                  <a:pt x="20410" y="92120"/>
                </a:lnTo>
                <a:lnTo>
                  <a:pt x="20260" y="92210"/>
                </a:lnTo>
                <a:lnTo>
                  <a:pt x="20220" y="92320"/>
                </a:lnTo>
                <a:lnTo>
                  <a:pt x="20170" y="92340"/>
                </a:lnTo>
                <a:lnTo>
                  <a:pt x="19860" y="92160"/>
                </a:lnTo>
                <a:lnTo>
                  <a:pt x="19550" y="92130"/>
                </a:lnTo>
                <a:lnTo>
                  <a:pt x="19490" y="92100"/>
                </a:lnTo>
                <a:lnTo>
                  <a:pt x="19420" y="91890"/>
                </a:lnTo>
                <a:lnTo>
                  <a:pt x="19460" y="91850"/>
                </a:lnTo>
                <a:lnTo>
                  <a:pt x="19430" y="91780"/>
                </a:lnTo>
                <a:lnTo>
                  <a:pt x="19430" y="91770"/>
                </a:lnTo>
                <a:lnTo>
                  <a:pt x="19360" y="91730"/>
                </a:lnTo>
                <a:lnTo>
                  <a:pt x="19270" y="91710"/>
                </a:lnTo>
                <a:lnTo>
                  <a:pt x="19120" y="91780"/>
                </a:lnTo>
                <a:lnTo>
                  <a:pt x="19020" y="91760"/>
                </a:lnTo>
                <a:lnTo>
                  <a:pt x="18940" y="91800"/>
                </a:lnTo>
                <a:lnTo>
                  <a:pt x="18880" y="91780"/>
                </a:lnTo>
                <a:lnTo>
                  <a:pt x="18780" y="91670"/>
                </a:lnTo>
                <a:lnTo>
                  <a:pt x="18620" y="91640"/>
                </a:lnTo>
                <a:lnTo>
                  <a:pt x="18540" y="91400"/>
                </a:lnTo>
                <a:lnTo>
                  <a:pt x="18630" y="91240"/>
                </a:lnTo>
                <a:lnTo>
                  <a:pt x="18570" y="91170"/>
                </a:lnTo>
                <a:lnTo>
                  <a:pt x="18480" y="91240"/>
                </a:lnTo>
                <a:lnTo>
                  <a:pt x="18460" y="91240"/>
                </a:lnTo>
                <a:lnTo>
                  <a:pt x="18370" y="91250"/>
                </a:lnTo>
                <a:lnTo>
                  <a:pt x="18270" y="91410"/>
                </a:lnTo>
                <a:lnTo>
                  <a:pt x="18210" y="91360"/>
                </a:lnTo>
                <a:lnTo>
                  <a:pt x="18160" y="91280"/>
                </a:lnTo>
                <a:lnTo>
                  <a:pt x="18180" y="91250"/>
                </a:lnTo>
                <a:lnTo>
                  <a:pt x="18220" y="91180"/>
                </a:lnTo>
                <a:lnTo>
                  <a:pt x="18270" y="90970"/>
                </a:lnTo>
                <a:lnTo>
                  <a:pt x="18400" y="90780"/>
                </a:lnTo>
                <a:lnTo>
                  <a:pt x="18460" y="90820"/>
                </a:lnTo>
                <a:lnTo>
                  <a:pt x="18500" y="90840"/>
                </a:lnTo>
                <a:lnTo>
                  <a:pt x="18550" y="90820"/>
                </a:lnTo>
                <a:lnTo>
                  <a:pt x="18680" y="90710"/>
                </a:lnTo>
                <a:lnTo>
                  <a:pt x="18720" y="90780"/>
                </a:lnTo>
                <a:lnTo>
                  <a:pt x="18760" y="90780"/>
                </a:lnTo>
                <a:lnTo>
                  <a:pt x="18800" y="90860"/>
                </a:lnTo>
                <a:lnTo>
                  <a:pt x="18830" y="90840"/>
                </a:lnTo>
                <a:lnTo>
                  <a:pt x="18930" y="90670"/>
                </a:lnTo>
                <a:lnTo>
                  <a:pt x="19110" y="90570"/>
                </a:lnTo>
                <a:lnTo>
                  <a:pt x="19230" y="90550"/>
                </a:lnTo>
                <a:lnTo>
                  <a:pt x="19260" y="90520"/>
                </a:lnTo>
                <a:lnTo>
                  <a:pt x="19250" y="90410"/>
                </a:lnTo>
                <a:lnTo>
                  <a:pt x="19450" y="90450"/>
                </a:lnTo>
                <a:lnTo>
                  <a:pt x="19470" y="90480"/>
                </a:lnTo>
                <a:lnTo>
                  <a:pt x="19480" y="90520"/>
                </a:lnTo>
                <a:lnTo>
                  <a:pt x="19500" y="90620"/>
                </a:lnTo>
                <a:lnTo>
                  <a:pt x="19560" y="90650"/>
                </a:lnTo>
                <a:lnTo>
                  <a:pt x="19580" y="90710"/>
                </a:lnTo>
                <a:lnTo>
                  <a:pt x="19540" y="90780"/>
                </a:lnTo>
                <a:lnTo>
                  <a:pt x="19610" y="90780"/>
                </a:lnTo>
                <a:lnTo>
                  <a:pt x="19750" y="90730"/>
                </a:lnTo>
                <a:lnTo>
                  <a:pt x="19850" y="90780"/>
                </a:lnTo>
                <a:lnTo>
                  <a:pt x="20180" y="90760"/>
                </a:lnTo>
                <a:lnTo>
                  <a:pt x="20220" y="90770"/>
                </a:lnTo>
                <a:lnTo>
                  <a:pt x="20250" y="90840"/>
                </a:lnTo>
                <a:lnTo>
                  <a:pt x="20410" y="90880"/>
                </a:lnTo>
                <a:lnTo>
                  <a:pt x="20470" y="90790"/>
                </a:lnTo>
                <a:lnTo>
                  <a:pt x="20570" y="90740"/>
                </a:lnTo>
                <a:lnTo>
                  <a:pt x="20600" y="90630"/>
                </a:lnTo>
                <a:lnTo>
                  <a:pt x="20700" y="90530"/>
                </a:lnTo>
                <a:lnTo>
                  <a:pt x="20690" y="90500"/>
                </a:lnTo>
                <a:lnTo>
                  <a:pt x="20630" y="90470"/>
                </a:lnTo>
                <a:lnTo>
                  <a:pt x="20710" y="90400"/>
                </a:lnTo>
                <a:lnTo>
                  <a:pt x="20710" y="90340"/>
                </a:lnTo>
                <a:lnTo>
                  <a:pt x="20660" y="90380"/>
                </a:lnTo>
                <a:lnTo>
                  <a:pt x="20600" y="90430"/>
                </a:lnTo>
                <a:lnTo>
                  <a:pt x="20500" y="90460"/>
                </a:lnTo>
                <a:lnTo>
                  <a:pt x="20370" y="90540"/>
                </a:lnTo>
                <a:lnTo>
                  <a:pt x="20240" y="90520"/>
                </a:lnTo>
                <a:lnTo>
                  <a:pt x="20150" y="90560"/>
                </a:lnTo>
                <a:lnTo>
                  <a:pt x="20130" y="90530"/>
                </a:lnTo>
                <a:lnTo>
                  <a:pt x="20210" y="90460"/>
                </a:lnTo>
                <a:lnTo>
                  <a:pt x="20280" y="90290"/>
                </a:lnTo>
                <a:lnTo>
                  <a:pt x="20270" y="90260"/>
                </a:lnTo>
                <a:lnTo>
                  <a:pt x="20150" y="90290"/>
                </a:lnTo>
                <a:lnTo>
                  <a:pt x="20080" y="90270"/>
                </a:lnTo>
                <a:lnTo>
                  <a:pt x="20010" y="90340"/>
                </a:lnTo>
                <a:lnTo>
                  <a:pt x="19980" y="90320"/>
                </a:lnTo>
                <a:lnTo>
                  <a:pt x="20010" y="90220"/>
                </a:lnTo>
                <a:lnTo>
                  <a:pt x="19970" y="90020"/>
                </a:lnTo>
                <a:lnTo>
                  <a:pt x="19910" y="89970"/>
                </a:lnTo>
                <a:lnTo>
                  <a:pt x="19900" y="89870"/>
                </a:lnTo>
                <a:lnTo>
                  <a:pt x="19800" y="89760"/>
                </a:lnTo>
                <a:lnTo>
                  <a:pt x="19790" y="89700"/>
                </a:lnTo>
                <a:lnTo>
                  <a:pt x="19840" y="89670"/>
                </a:lnTo>
                <a:lnTo>
                  <a:pt x="19850" y="89600"/>
                </a:lnTo>
                <a:lnTo>
                  <a:pt x="19910" y="89360"/>
                </a:lnTo>
                <a:lnTo>
                  <a:pt x="19970" y="89300"/>
                </a:lnTo>
                <a:lnTo>
                  <a:pt x="20060" y="89370"/>
                </a:lnTo>
                <a:lnTo>
                  <a:pt x="20120" y="89330"/>
                </a:lnTo>
                <a:lnTo>
                  <a:pt x="20170" y="89340"/>
                </a:lnTo>
                <a:lnTo>
                  <a:pt x="20270" y="89290"/>
                </a:lnTo>
                <a:lnTo>
                  <a:pt x="20400" y="89300"/>
                </a:lnTo>
                <a:lnTo>
                  <a:pt x="20480" y="89280"/>
                </a:lnTo>
                <a:lnTo>
                  <a:pt x="20560" y="89240"/>
                </a:lnTo>
                <a:lnTo>
                  <a:pt x="20630" y="89180"/>
                </a:lnTo>
                <a:lnTo>
                  <a:pt x="20810" y="89150"/>
                </a:lnTo>
                <a:lnTo>
                  <a:pt x="20900" y="89170"/>
                </a:lnTo>
                <a:lnTo>
                  <a:pt x="21080" y="89250"/>
                </a:lnTo>
                <a:lnTo>
                  <a:pt x="21090" y="89290"/>
                </a:lnTo>
                <a:lnTo>
                  <a:pt x="21010" y="89350"/>
                </a:lnTo>
                <a:lnTo>
                  <a:pt x="21140" y="89340"/>
                </a:lnTo>
                <a:lnTo>
                  <a:pt x="21230" y="89400"/>
                </a:lnTo>
                <a:lnTo>
                  <a:pt x="21290" y="89530"/>
                </a:lnTo>
                <a:lnTo>
                  <a:pt x="21300" y="89560"/>
                </a:lnTo>
                <a:lnTo>
                  <a:pt x="21280" y="89630"/>
                </a:lnTo>
                <a:lnTo>
                  <a:pt x="21210" y="89700"/>
                </a:lnTo>
                <a:lnTo>
                  <a:pt x="21240" y="89730"/>
                </a:lnTo>
                <a:lnTo>
                  <a:pt x="21370" y="89710"/>
                </a:lnTo>
                <a:lnTo>
                  <a:pt x="21480" y="89810"/>
                </a:lnTo>
                <a:lnTo>
                  <a:pt x="21540" y="89820"/>
                </a:lnTo>
                <a:lnTo>
                  <a:pt x="21630" y="89780"/>
                </a:lnTo>
                <a:lnTo>
                  <a:pt x="21590" y="89730"/>
                </a:lnTo>
                <a:lnTo>
                  <a:pt x="21590" y="89640"/>
                </a:lnTo>
                <a:lnTo>
                  <a:pt x="21520" y="89600"/>
                </a:lnTo>
                <a:lnTo>
                  <a:pt x="21500" y="89550"/>
                </a:lnTo>
                <a:lnTo>
                  <a:pt x="21530" y="89440"/>
                </a:lnTo>
                <a:lnTo>
                  <a:pt x="21480" y="89360"/>
                </a:lnTo>
                <a:lnTo>
                  <a:pt x="21530" y="89260"/>
                </a:lnTo>
                <a:lnTo>
                  <a:pt x="21570" y="89260"/>
                </a:lnTo>
                <a:lnTo>
                  <a:pt x="21600" y="89250"/>
                </a:lnTo>
                <a:lnTo>
                  <a:pt x="21630" y="89160"/>
                </a:lnTo>
                <a:lnTo>
                  <a:pt x="21730" y="89100"/>
                </a:lnTo>
                <a:lnTo>
                  <a:pt x="21780" y="88990"/>
                </a:lnTo>
                <a:lnTo>
                  <a:pt x="21820" y="88990"/>
                </a:lnTo>
                <a:lnTo>
                  <a:pt x="22050" y="89100"/>
                </a:lnTo>
                <a:lnTo>
                  <a:pt x="22050" y="89030"/>
                </a:lnTo>
                <a:lnTo>
                  <a:pt x="21990" y="88950"/>
                </a:lnTo>
                <a:lnTo>
                  <a:pt x="21830" y="88900"/>
                </a:lnTo>
                <a:lnTo>
                  <a:pt x="21860" y="88810"/>
                </a:lnTo>
                <a:lnTo>
                  <a:pt x="21840" y="88760"/>
                </a:lnTo>
                <a:lnTo>
                  <a:pt x="21760" y="88750"/>
                </a:lnTo>
                <a:lnTo>
                  <a:pt x="21630" y="88680"/>
                </a:lnTo>
                <a:lnTo>
                  <a:pt x="21470" y="88710"/>
                </a:lnTo>
                <a:lnTo>
                  <a:pt x="21340" y="88800"/>
                </a:lnTo>
                <a:lnTo>
                  <a:pt x="21030" y="88650"/>
                </a:lnTo>
                <a:lnTo>
                  <a:pt x="20850" y="88650"/>
                </a:lnTo>
                <a:lnTo>
                  <a:pt x="20830" y="88550"/>
                </a:lnTo>
                <a:lnTo>
                  <a:pt x="20760" y="88530"/>
                </a:lnTo>
                <a:lnTo>
                  <a:pt x="20680" y="88540"/>
                </a:lnTo>
                <a:lnTo>
                  <a:pt x="20430" y="88640"/>
                </a:lnTo>
                <a:lnTo>
                  <a:pt x="20310" y="88660"/>
                </a:lnTo>
                <a:lnTo>
                  <a:pt x="20170" y="88580"/>
                </a:lnTo>
                <a:lnTo>
                  <a:pt x="20100" y="88590"/>
                </a:lnTo>
                <a:lnTo>
                  <a:pt x="19640" y="88750"/>
                </a:lnTo>
                <a:lnTo>
                  <a:pt x="19530" y="88860"/>
                </a:lnTo>
                <a:lnTo>
                  <a:pt x="19300" y="88860"/>
                </a:lnTo>
                <a:lnTo>
                  <a:pt x="19150" y="88910"/>
                </a:lnTo>
                <a:lnTo>
                  <a:pt x="19040" y="89000"/>
                </a:lnTo>
                <a:lnTo>
                  <a:pt x="18980" y="88980"/>
                </a:lnTo>
                <a:lnTo>
                  <a:pt x="18890" y="88880"/>
                </a:lnTo>
                <a:lnTo>
                  <a:pt x="18820" y="88870"/>
                </a:lnTo>
                <a:lnTo>
                  <a:pt x="18690" y="88890"/>
                </a:lnTo>
                <a:lnTo>
                  <a:pt x="18620" y="88930"/>
                </a:lnTo>
                <a:lnTo>
                  <a:pt x="18600" y="89070"/>
                </a:lnTo>
                <a:lnTo>
                  <a:pt x="18550" y="89080"/>
                </a:lnTo>
                <a:lnTo>
                  <a:pt x="18460" y="88950"/>
                </a:lnTo>
                <a:lnTo>
                  <a:pt x="18430" y="88890"/>
                </a:lnTo>
                <a:lnTo>
                  <a:pt x="18340" y="88800"/>
                </a:lnTo>
                <a:lnTo>
                  <a:pt x="17810" y="88540"/>
                </a:lnTo>
                <a:lnTo>
                  <a:pt x="17610" y="88400"/>
                </a:lnTo>
                <a:lnTo>
                  <a:pt x="17420" y="88230"/>
                </a:lnTo>
                <a:lnTo>
                  <a:pt x="17270" y="88170"/>
                </a:lnTo>
                <a:lnTo>
                  <a:pt x="17190" y="88140"/>
                </a:lnTo>
                <a:lnTo>
                  <a:pt x="16990" y="88030"/>
                </a:lnTo>
                <a:lnTo>
                  <a:pt x="17010" y="87870"/>
                </a:lnTo>
                <a:lnTo>
                  <a:pt x="16980" y="87860"/>
                </a:lnTo>
                <a:lnTo>
                  <a:pt x="16910" y="87930"/>
                </a:lnTo>
                <a:lnTo>
                  <a:pt x="16830" y="88070"/>
                </a:lnTo>
                <a:lnTo>
                  <a:pt x="16910" y="88080"/>
                </a:lnTo>
                <a:lnTo>
                  <a:pt x="16920" y="88110"/>
                </a:lnTo>
                <a:lnTo>
                  <a:pt x="16770" y="88240"/>
                </a:lnTo>
                <a:lnTo>
                  <a:pt x="16590" y="88340"/>
                </a:lnTo>
                <a:lnTo>
                  <a:pt x="16420" y="88380"/>
                </a:lnTo>
                <a:lnTo>
                  <a:pt x="16100" y="88400"/>
                </a:lnTo>
                <a:lnTo>
                  <a:pt x="15850" y="88530"/>
                </a:lnTo>
                <a:lnTo>
                  <a:pt x="15830" y="88530"/>
                </a:lnTo>
                <a:lnTo>
                  <a:pt x="15740" y="88540"/>
                </a:lnTo>
                <a:lnTo>
                  <a:pt x="15640" y="88520"/>
                </a:lnTo>
                <a:lnTo>
                  <a:pt x="15530" y="88540"/>
                </a:lnTo>
                <a:lnTo>
                  <a:pt x="15380" y="88530"/>
                </a:lnTo>
                <a:lnTo>
                  <a:pt x="14470" y="88300"/>
                </a:lnTo>
                <a:lnTo>
                  <a:pt x="14300" y="88190"/>
                </a:lnTo>
                <a:lnTo>
                  <a:pt x="14140" y="88160"/>
                </a:lnTo>
                <a:lnTo>
                  <a:pt x="13980" y="88030"/>
                </a:lnTo>
                <a:lnTo>
                  <a:pt x="13960" y="87970"/>
                </a:lnTo>
                <a:lnTo>
                  <a:pt x="13990" y="87930"/>
                </a:lnTo>
                <a:lnTo>
                  <a:pt x="14070" y="87810"/>
                </a:lnTo>
                <a:lnTo>
                  <a:pt x="14140" y="87790"/>
                </a:lnTo>
                <a:lnTo>
                  <a:pt x="14300" y="87850"/>
                </a:lnTo>
                <a:lnTo>
                  <a:pt x="14540" y="87820"/>
                </a:lnTo>
                <a:lnTo>
                  <a:pt x="14700" y="87870"/>
                </a:lnTo>
                <a:lnTo>
                  <a:pt x="14860" y="87860"/>
                </a:lnTo>
                <a:lnTo>
                  <a:pt x="15050" y="87750"/>
                </a:lnTo>
                <a:lnTo>
                  <a:pt x="15340" y="87480"/>
                </a:lnTo>
                <a:lnTo>
                  <a:pt x="15450" y="87330"/>
                </a:lnTo>
                <a:lnTo>
                  <a:pt x="15570" y="87110"/>
                </a:lnTo>
                <a:lnTo>
                  <a:pt x="15610" y="87120"/>
                </a:lnTo>
                <a:lnTo>
                  <a:pt x="15760" y="87280"/>
                </a:lnTo>
                <a:lnTo>
                  <a:pt x="15860" y="87340"/>
                </a:lnTo>
                <a:lnTo>
                  <a:pt x="16080" y="87150"/>
                </a:lnTo>
                <a:lnTo>
                  <a:pt x="16230" y="87100"/>
                </a:lnTo>
                <a:lnTo>
                  <a:pt x="16270" y="87060"/>
                </a:lnTo>
                <a:lnTo>
                  <a:pt x="16270" y="87020"/>
                </a:lnTo>
                <a:lnTo>
                  <a:pt x="16200" y="87010"/>
                </a:lnTo>
                <a:lnTo>
                  <a:pt x="15940" y="87130"/>
                </a:lnTo>
                <a:lnTo>
                  <a:pt x="15920" y="87110"/>
                </a:lnTo>
                <a:lnTo>
                  <a:pt x="16120" y="86930"/>
                </a:lnTo>
                <a:lnTo>
                  <a:pt x="16470" y="86500"/>
                </a:lnTo>
                <a:lnTo>
                  <a:pt x="16730" y="86170"/>
                </a:lnTo>
                <a:lnTo>
                  <a:pt x="16770" y="86180"/>
                </a:lnTo>
                <a:lnTo>
                  <a:pt x="16800" y="86240"/>
                </a:lnTo>
                <a:lnTo>
                  <a:pt x="16810" y="86290"/>
                </a:lnTo>
                <a:lnTo>
                  <a:pt x="16750" y="86400"/>
                </a:lnTo>
                <a:lnTo>
                  <a:pt x="16780" y="86430"/>
                </a:lnTo>
                <a:lnTo>
                  <a:pt x="16880" y="86370"/>
                </a:lnTo>
                <a:lnTo>
                  <a:pt x="16930" y="86510"/>
                </a:lnTo>
                <a:lnTo>
                  <a:pt x="16880" y="86570"/>
                </a:lnTo>
                <a:lnTo>
                  <a:pt x="16890" y="86600"/>
                </a:lnTo>
                <a:lnTo>
                  <a:pt x="16940" y="86620"/>
                </a:lnTo>
                <a:lnTo>
                  <a:pt x="17050" y="86570"/>
                </a:lnTo>
                <a:lnTo>
                  <a:pt x="17080" y="86650"/>
                </a:lnTo>
                <a:lnTo>
                  <a:pt x="17270" y="86580"/>
                </a:lnTo>
                <a:lnTo>
                  <a:pt x="17330" y="86590"/>
                </a:lnTo>
                <a:lnTo>
                  <a:pt x="17370" y="86650"/>
                </a:lnTo>
                <a:lnTo>
                  <a:pt x="17330" y="86800"/>
                </a:lnTo>
                <a:lnTo>
                  <a:pt x="17360" y="86910"/>
                </a:lnTo>
                <a:lnTo>
                  <a:pt x="17340" y="86980"/>
                </a:lnTo>
                <a:lnTo>
                  <a:pt x="17360" y="87000"/>
                </a:lnTo>
                <a:lnTo>
                  <a:pt x="17370" y="87010"/>
                </a:lnTo>
                <a:lnTo>
                  <a:pt x="17520" y="86890"/>
                </a:lnTo>
                <a:lnTo>
                  <a:pt x="17670" y="86890"/>
                </a:lnTo>
                <a:lnTo>
                  <a:pt x="17720" y="86860"/>
                </a:lnTo>
                <a:lnTo>
                  <a:pt x="17690" y="86820"/>
                </a:lnTo>
                <a:lnTo>
                  <a:pt x="17610" y="86780"/>
                </a:lnTo>
                <a:lnTo>
                  <a:pt x="17600" y="86730"/>
                </a:lnTo>
                <a:lnTo>
                  <a:pt x="17620" y="86700"/>
                </a:lnTo>
                <a:lnTo>
                  <a:pt x="17820" y="86670"/>
                </a:lnTo>
                <a:lnTo>
                  <a:pt x="17860" y="86620"/>
                </a:lnTo>
                <a:lnTo>
                  <a:pt x="17820" y="86530"/>
                </a:lnTo>
                <a:lnTo>
                  <a:pt x="17860" y="86480"/>
                </a:lnTo>
                <a:lnTo>
                  <a:pt x="17940" y="86510"/>
                </a:lnTo>
                <a:lnTo>
                  <a:pt x="18050" y="86480"/>
                </a:lnTo>
                <a:lnTo>
                  <a:pt x="18210" y="86540"/>
                </a:lnTo>
                <a:lnTo>
                  <a:pt x="18370" y="86540"/>
                </a:lnTo>
                <a:lnTo>
                  <a:pt x="18420" y="86480"/>
                </a:lnTo>
                <a:lnTo>
                  <a:pt x="18420" y="86460"/>
                </a:lnTo>
                <a:lnTo>
                  <a:pt x="18420" y="86450"/>
                </a:lnTo>
                <a:lnTo>
                  <a:pt x="18330" y="86430"/>
                </a:lnTo>
                <a:lnTo>
                  <a:pt x="18340" y="86360"/>
                </a:lnTo>
                <a:lnTo>
                  <a:pt x="18230" y="86320"/>
                </a:lnTo>
                <a:lnTo>
                  <a:pt x="18100" y="86340"/>
                </a:lnTo>
                <a:lnTo>
                  <a:pt x="17970" y="86330"/>
                </a:lnTo>
                <a:lnTo>
                  <a:pt x="17820" y="86370"/>
                </a:lnTo>
                <a:lnTo>
                  <a:pt x="17650" y="86530"/>
                </a:lnTo>
                <a:lnTo>
                  <a:pt x="17430" y="86560"/>
                </a:lnTo>
                <a:lnTo>
                  <a:pt x="17360" y="86550"/>
                </a:lnTo>
                <a:lnTo>
                  <a:pt x="17270" y="86460"/>
                </a:lnTo>
                <a:lnTo>
                  <a:pt x="17190" y="86520"/>
                </a:lnTo>
                <a:lnTo>
                  <a:pt x="17100" y="86510"/>
                </a:lnTo>
                <a:lnTo>
                  <a:pt x="17150" y="86410"/>
                </a:lnTo>
                <a:lnTo>
                  <a:pt x="17090" y="86410"/>
                </a:lnTo>
                <a:lnTo>
                  <a:pt x="16990" y="86330"/>
                </a:lnTo>
                <a:lnTo>
                  <a:pt x="17040" y="86270"/>
                </a:lnTo>
                <a:lnTo>
                  <a:pt x="17000" y="86230"/>
                </a:lnTo>
                <a:lnTo>
                  <a:pt x="17010" y="86190"/>
                </a:lnTo>
                <a:lnTo>
                  <a:pt x="17060" y="86140"/>
                </a:lnTo>
                <a:lnTo>
                  <a:pt x="17000" y="86100"/>
                </a:lnTo>
                <a:lnTo>
                  <a:pt x="16930" y="86120"/>
                </a:lnTo>
                <a:lnTo>
                  <a:pt x="16920" y="86110"/>
                </a:lnTo>
                <a:lnTo>
                  <a:pt x="16890" y="86100"/>
                </a:lnTo>
                <a:lnTo>
                  <a:pt x="16770" y="85910"/>
                </a:lnTo>
                <a:lnTo>
                  <a:pt x="16730" y="85710"/>
                </a:lnTo>
                <a:lnTo>
                  <a:pt x="16860" y="85030"/>
                </a:lnTo>
                <a:lnTo>
                  <a:pt x="16830" y="84880"/>
                </a:lnTo>
                <a:lnTo>
                  <a:pt x="16640" y="84680"/>
                </a:lnTo>
                <a:lnTo>
                  <a:pt x="16610" y="84530"/>
                </a:lnTo>
                <a:lnTo>
                  <a:pt x="16610" y="84490"/>
                </a:lnTo>
                <a:lnTo>
                  <a:pt x="16620" y="84420"/>
                </a:lnTo>
                <a:lnTo>
                  <a:pt x="16700" y="84390"/>
                </a:lnTo>
                <a:lnTo>
                  <a:pt x="16770" y="84330"/>
                </a:lnTo>
                <a:lnTo>
                  <a:pt x="16800" y="84290"/>
                </a:lnTo>
                <a:lnTo>
                  <a:pt x="16910" y="84130"/>
                </a:lnTo>
                <a:lnTo>
                  <a:pt x="17100" y="83970"/>
                </a:lnTo>
                <a:lnTo>
                  <a:pt x="17370" y="83460"/>
                </a:lnTo>
                <a:lnTo>
                  <a:pt x="17370" y="83560"/>
                </a:lnTo>
                <a:lnTo>
                  <a:pt x="17430" y="83490"/>
                </a:lnTo>
                <a:lnTo>
                  <a:pt x="17470" y="83230"/>
                </a:lnTo>
                <a:lnTo>
                  <a:pt x="17560" y="83120"/>
                </a:lnTo>
                <a:lnTo>
                  <a:pt x="17650" y="82880"/>
                </a:lnTo>
                <a:lnTo>
                  <a:pt x="17810" y="82740"/>
                </a:lnTo>
                <a:lnTo>
                  <a:pt x="17820" y="82730"/>
                </a:lnTo>
                <a:lnTo>
                  <a:pt x="17900" y="82540"/>
                </a:lnTo>
                <a:lnTo>
                  <a:pt x="17950" y="82490"/>
                </a:lnTo>
                <a:lnTo>
                  <a:pt x="17950" y="82650"/>
                </a:lnTo>
                <a:lnTo>
                  <a:pt x="18020" y="82810"/>
                </a:lnTo>
                <a:lnTo>
                  <a:pt x="18030" y="82970"/>
                </a:lnTo>
                <a:lnTo>
                  <a:pt x="18090" y="82980"/>
                </a:lnTo>
                <a:lnTo>
                  <a:pt x="18140" y="82900"/>
                </a:lnTo>
                <a:lnTo>
                  <a:pt x="18140" y="82860"/>
                </a:lnTo>
                <a:lnTo>
                  <a:pt x="18190" y="82810"/>
                </a:lnTo>
                <a:lnTo>
                  <a:pt x="18150" y="82740"/>
                </a:lnTo>
                <a:lnTo>
                  <a:pt x="18080" y="82700"/>
                </a:lnTo>
                <a:lnTo>
                  <a:pt x="18070" y="82630"/>
                </a:lnTo>
                <a:lnTo>
                  <a:pt x="18460" y="82260"/>
                </a:lnTo>
                <a:lnTo>
                  <a:pt x="18480" y="82250"/>
                </a:lnTo>
                <a:lnTo>
                  <a:pt x="18640" y="81960"/>
                </a:lnTo>
                <a:lnTo>
                  <a:pt x="18660" y="81830"/>
                </a:lnTo>
                <a:lnTo>
                  <a:pt x="18640" y="81680"/>
                </a:lnTo>
                <a:lnTo>
                  <a:pt x="18560" y="81440"/>
                </a:lnTo>
                <a:lnTo>
                  <a:pt x="18460" y="81370"/>
                </a:lnTo>
                <a:lnTo>
                  <a:pt x="18460" y="80470"/>
                </a:lnTo>
                <a:lnTo>
                  <a:pt x="18480" y="80490"/>
                </a:lnTo>
                <a:lnTo>
                  <a:pt x="18590" y="80530"/>
                </a:lnTo>
                <a:lnTo>
                  <a:pt x="18630" y="80550"/>
                </a:lnTo>
                <a:lnTo>
                  <a:pt x="18760" y="80550"/>
                </a:lnTo>
                <a:lnTo>
                  <a:pt x="18810" y="80540"/>
                </a:lnTo>
                <a:lnTo>
                  <a:pt x="18850" y="80530"/>
                </a:lnTo>
                <a:lnTo>
                  <a:pt x="18970" y="80440"/>
                </a:lnTo>
                <a:lnTo>
                  <a:pt x="19010" y="80610"/>
                </a:lnTo>
                <a:lnTo>
                  <a:pt x="19150" y="80740"/>
                </a:lnTo>
                <a:lnTo>
                  <a:pt x="19130" y="80800"/>
                </a:lnTo>
                <a:lnTo>
                  <a:pt x="19050" y="80790"/>
                </a:lnTo>
                <a:lnTo>
                  <a:pt x="18930" y="80930"/>
                </a:lnTo>
                <a:lnTo>
                  <a:pt x="18960" y="80960"/>
                </a:lnTo>
                <a:lnTo>
                  <a:pt x="19050" y="80950"/>
                </a:lnTo>
                <a:lnTo>
                  <a:pt x="19200" y="81020"/>
                </a:lnTo>
                <a:lnTo>
                  <a:pt x="19410" y="81210"/>
                </a:lnTo>
                <a:lnTo>
                  <a:pt x="19470" y="81150"/>
                </a:lnTo>
                <a:lnTo>
                  <a:pt x="19470" y="81100"/>
                </a:lnTo>
                <a:lnTo>
                  <a:pt x="19530" y="81020"/>
                </a:lnTo>
                <a:lnTo>
                  <a:pt x="19580" y="80800"/>
                </a:lnTo>
                <a:lnTo>
                  <a:pt x="19560" y="80640"/>
                </a:lnTo>
                <a:lnTo>
                  <a:pt x="19570" y="80580"/>
                </a:lnTo>
                <a:lnTo>
                  <a:pt x="19600" y="80550"/>
                </a:lnTo>
                <a:lnTo>
                  <a:pt x="19680" y="80620"/>
                </a:lnTo>
                <a:lnTo>
                  <a:pt x="19820" y="80630"/>
                </a:lnTo>
                <a:lnTo>
                  <a:pt x="19860" y="80670"/>
                </a:lnTo>
                <a:lnTo>
                  <a:pt x="19930" y="80690"/>
                </a:lnTo>
                <a:lnTo>
                  <a:pt x="20100" y="80610"/>
                </a:lnTo>
                <a:lnTo>
                  <a:pt x="20120" y="80660"/>
                </a:lnTo>
                <a:lnTo>
                  <a:pt x="20190" y="80680"/>
                </a:lnTo>
                <a:lnTo>
                  <a:pt x="20240" y="80760"/>
                </a:lnTo>
                <a:lnTo>
                  <a:pt x="20290" y="80700"/>
                </a:lnTo>
                <a:lnTo>
                  <a:pt x="20300" y="80560"/>
                </a:lnTo>
                <a:lnTo>
                  <a:pt x="20270" y="80490"/>
                </a:lnTo>
                <a:lnTo>
                  <a:pt x="20220" y="80440"/>
                </a:lnTo>
                <a:lnTo>
                  <a:pt x="20130" y="80420"/>
                </a:lnTo>
                <a:lnTo>
                  <a:pt x="20080" y="80330"/>
                </a:lnTo>
                <a:lnTo>
                  <a:pt x="20110" y="80290"/>
                </a:lnTo>
                <a:lnTo>
                  <a:pt x="20150" y="80320"/>
                </a:lnTo>
                <a:lnTo>
                  <a:pt x="20190" y="80260"/>
                </a:lnTo>
                <a:lnTo>
                  <a:pt x="20120" y="80100"/>
                </a:lnTo>
                <a:lnTo>
                  <a:pt x="20160" y="79970"/>
                </a:lnTo>
                <a:lnTo>
                  <a:pt x="20140" y="79890"/>
                </a:lnTo>
                <a:lnTo>
                  <a:pt x="20040" y="79740"/>
                </a:lnTo>
                <a:lnTo>
                  <a:pt x="20060" y="79590"/>
                </a:lnTo>
                <a:lnTo>
                  <a:pt x="19950" y="79600"/>
                </a:lnTo>
                <a:lnTo>
                  <a:pt x="19890" y="79510"/>
                </a:lnTo>
                <a:lnTo>
                  <a:pt x="19900" y="79460"/>
                </a:lnTo>
                <a:lnTo>
                  <a:pt x="19950" y="79390"/>
                </a:lnTo>
                <a:lnTo>
                  <a:pt x="19870" y="79330"/>
                </a:lnTo>
                <a:lnTo>
                  <a:pt x="19890" y="79210"/>
                </a:lnTo>
                <a:lnTo>
                  <a:pt x="19920" y="79170"/>
                </a:lnTo>
                <a:lnTo>
                  <a:pt x="19940" y="79170"/>
                </a:lnTo>
                <a:lnTo>
                  <a:pt x="19970" y="79160"/>
                </a:lnTo>
                <a:lnTo>
                  <a:pt x="20010" y="79070"/>
                </a:lnTo>
                <a:lnTo>
                  <a:pt x="20060" y="79040"/>
                </a:lnTo>
                <a:lnTo>
                  <a:pt x="20140" y="79090"/>
                </a:lnTo>
                <a:lnTo>
                  <a:pt x="20180" y="79220"/>
                </a:lnTo>
                <a:lnTo>
                  <a:pt x="20250" y="79310"/>
                </a:lnTo>
                <a:lnTo>
                  <a:pt x="20280" y="79460"/>
                </a:lnTo>
                <a:lnTo>
                  <a:pt x="20400" y="79590"/>
                </a:lnTo>
                <a:lnTo>
                  <a:pt x="20450" y="79750"/>
                </a:lnTo>
                <a:lnTo>
                  <a:pt x="20570" y="79810"/>
                </a:lnTo>
                <a:lnTo>
                  <a:pt x="20610" y="79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