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South Hamgyong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North Korea • State Map | Fully Editable Vector Shape</a:t>
            </a:r>
          </a:p>
        </p:txBody>
      </p:sp>
      <p:sp>
        <p:nvSpPr>
          <p:cNvPr id="101" name="South Hamgyo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270" y="69900"/>
                </a:moveTo>
                <a:lnTo>
                  <a:pt x="51210" y="69960"/>
                </a:lnTo>
                <a:lnTo>
                  <a:pt x="51120" y="69910"/>
                </a:lnTo>
                <a:lnTo>
                  <a:pt x="51040" y="69910"/>
                </a:lnTo>
                <a:lnTo>
                  <a:pt x="51030" y="69880"/>
                </a:lnTo>
                <a:lnTo>
                  <a:pt x="51260" y="69840"/>
                </a:lnTo>
                <a:lnTo>
                  <a:pt x="51270" y="69900"/>
                </a:lnTo>
                <a:close/>
                <a:moveTo>
                  <a:pt x="52600" y="69850"/>
                </a:moveTo>
                <a:lnTo>
                  <a:pt x="52550" y="69870"/>
                </a:lnTo>
                <a:lnTo>
                  <a:pt x="52470" y="69850"/>
                </a:lnTo>
                <a:lnTo>
                  <a:pt x="52380" y="69900"/>
                </a:lnTo>
                <a:lnTo>
                  <a:pt x="52350" y="69860"/>
                </a:lnTo>
                <a:lnTo>
                  <a:pt x="52410" y="69780"/>
                </a:lnTo>
                <a:lnTo>
                  <a:pt x="52390" y="69640"/>
                </a:lnTo>
                <a:lnTo>
                  <a:pt x="52450" y="69590"/>
                </a:lnTo>
                <a:lnTo>
                  <a:pt x="52500" y="69670"/>
                </a:lnTo>
                <a:lnTo>
                  <a:pt x="52600" y="69740"/>
                </a:lnTo>
                <a:lnTo>
                  <a:pt x="52610" y="69790"/>
                </a:lnTo>
                <a:lnTo>
                  <a:pt x="52600" y="69850"/>
                </a:lnTo>
                <a:close/>
                <a:moveTo>
                  <a:pt x="50450" y="66940"/>
                </a:moveTo>
                <a:lnTo>
                  <a:pt x="50550" y="66970"/>
                </a:lnTo>
                <a:lnTo>
                  <a:pt x="50630" y="66940"/>
                </a:lnTo>
                <a:lnTo>
                  <a:pt x="50660" y="66980"/>
                </a:lnTo>
                <a:lnTo>
                  <a:pt x="50540" y="67100"/>
                </a:lnTo>
                <a:lnTo>
                  <a:pt x="50560" y="67200"/>
                </a:lnTo>
                <a:lnTo>
                  <a:pt x="50520" y="67240"/>
                </a:lnTo>
                <a:lnTo>
                  <a:pt x="50450" y="67190"/>
                </a:lnTo>
                <a:lnTo>
                  <a:pt x="50410" y="67020"/>
                </a:lnTo>
                <a:lnTo>
                  <a:pt x="50420" y="66970"/>
                </a:lnTo>
                <a:lnTo>
                  <a:pt x="50450" y="66940"/>
                </a:lnTo>
                <a:close/>
                <a:moveTo>
                  <a:pt x="50200" y="67010"/>
                </a:moveTo>
                <a:lnTo>
                  <a:pt x="50130" y="67090"/>
                </a:lnTo>
                <a:lnTo>
                  <a:pt x="50090" y="67060"/>
                </a:lnTo>
                <a:lnTo>
                  <a:pt x="50090" y="67010"/>
                </a:lnTo>
                <a:lnTo>
                  <a:pt x="50150" y="66910"/>
                </a:lnTo>
                <a:lnTo>
                  <a:pt x="50210" y="66890"/>
                </a:lnTo>
                <a:lnTo>
                  <a:pt x="50200" y="67010"/>
                </a:lnTo>
                <a:close/>
                <a:moveTo>
                  <a:pt x="51730" y="61190"/>
                </a:moveTo>
                <a:lnTo>
                  <a:pt x="51670" y="61200"/>
                </a:lnTo>
                <a:lnTo>
                  <a:pt x="51670" y="61090"/>
                </a:lnTo>
                <a:lnTo>
                  <a:pt x="51710" y="61010"/>
                </a:lnTo>
                <a:lnTo>
                  <a:pt x="51750" y="61030"/>
                </a:lnTo>
                <a:lnTo>
                  <a:pt x="51780" y="61090"/>
                </a:lnTo>
                <a:lnTo>
                  <a:pt x="51730" y="61190"/>
                </a:lnTo>
                <a:close/>
                <a:moveTo>
                  <a:pt x="43250" y="51030"/>
                </a:moveTo>
                <a:lnTo>
                  <a:pt x="43410" y="50400"/>
                </a:lnTo>
                <a:lnTo>
                  <a:pt x="43470" y="50110"/>
                </a:lnTo>
                <a:lnTo>
                  <a:pt x="43500" y="49900"/>
                </a:lnTo>
                <a:lnTo>
                  <a:pt x="43530" y="49800"/>
                </a:lnTo>
                <a:lnTo>
                  <a:pt x="43550" y="49710"/>
                </a:lnTo>
                <a:lnTo>
                  <a:pt x="43650" y="49450"/>
                </a:lnTo>
                <a:lnTo>
                  <a:pt x="43730" y="49300"/>
                </a:lnTo>
                <a:lnTo>
                  <a:pt x="43870" y="49130"/>
                </a:lnTo>
                <a:lnTo>
                  <a:pt x="44200" y="48850"/>
                </a:lnTo>
                <a:lnTo>
                  <a:pt x="44290" y="48780"/>
                </a:lnTo>
                <a:lnTo>
                  <a:pt x="44450" y="48620"/>
                </a:lnTo>
                <a:lnTo>
                  <a:pt x="44500" y="48530"/>
                </a:lnTo>
                <a:lnTo>
                  <a:pt x="44530" y="48430"/>
                </a:lnTo>
                <a:lnTo>
                  <a:pt x="44550" y="48330"/>
                </a:lnTo>
                <a:lnTo>
                  <a:pt x="44550" y="48220"/>
                </a:lnTo>
                <a:lnTo>
                  <a:pt x="44470" y="47610"/>
                </a:lnTo>
                <a:lnTo>
                  <a:pt x="44480" y="47400"/>
                </a:lnTo>
                <a:lnTo>
                  <a:pt x="44560" y="47230"/>
                </a:lnTo>
                <a:lnTo>
                  <a:pt x="44620" y="47150"/>
                </a:lnTo>
                <a:lnTo>
                  <a:pt x="44700" y="47070"/>
                </a:lnTo>
                <a:lnTo>
                  <a:pt x="44790" y="47040"/>
                </a:lnTo>
                <a:lnTo>
                  <a:pt x="45100" y="47010"/>
                </a:lnTo>
                <a:lnTo>
                  <a:pt x="45180" y="46980"/>
                </a:lnTo>
                <a:lnTo>
                  <a:pt x="45270" y="46920"/>
                </a:lnTo>
                <a:lnTo>
                  <a:pt x="45520" y="46690"/>
                </a:lnTo>
                <a:lnTo>
                  <a:pt x="45660" y="46530"/>
                </a:lnTo>
                <a:lnTo>
                  <a:pt x="45820" y="46380"/>
                </a:lnTo>
                <a:lnTo>
                  <a:pt x="45910" y="46300"/>
                </a:lnTo>
                <a:lnTo>
                  <a:pt x="46000" y="46250"/>
                </a:lnTo>
                <a:lnTo>
                  <a:pt x="46660" y="46110"/>
                </a:lnTo>
                <a:lnTo>
                  <a:pt x="46760" y="46090"/>
                </a:lnTo>
                <a:lnTo>
                  <a:pt x="46880" y="46100"/>
                </a:lnTo>
                <a:lnTo>
                  <a:pt x="46970" y="46070"/>
                </a:lnTo>
                <a:lnTo>
                  <a:pt x="47070" y="46020"/>
                </a:lnTo>
                <a:lnTo>
                  <a:pt x="47210" y="45850"/>
                </a:lnTo>
                <a:lnTo>
                  <a:pt x="47240" y="45760"/>
                </a:lnTo>
                <a:lnTo>
                  <a:pt x="47340" y="45380"/>
                </a:lnTo>
                <a:lnTo>
                  <a:pt x="47370" y="45160"/>
                </a:lnTo>
                <a:lnTo>
                  <a:pt x="47380" y="44940"/>
                </a:lnTo>
                <a:lnTo>
                  <a:pt x="47410" y="44740"/>
                </a:lnTo>
                <a:lnTo>
                  <a:pt x="47490" y="44570"/>
                </a:lnTo>
                <a:lnTo>
                  <a:pt x="47550" y="44470"/>
                </a:lnTo>
                <a:lnTo>
                  <a:pt x="47620" y="44380"/>
                </a:lnTo>
                <a:lnTo>
                  <a:pt x="47690" y="44300"/>
                </a:lnTo>
                <a:lnTo>
                  <a:pt x="47780" y="44230"/>
                </a:lnTo>
                <a:lnTo>
                  <a:pt x="47880" y="44180"/>
                </a:lnTo>
                <a:lnTo>
                  <a:pt x="48380" y="44000"/>
                </a:lnTo>
                <a:lnTo>
                  <a:pt x="48470" y="43930"/>
                </a:lnTo>
                <a:lnTo>
                  <a:pt x="48600" y="43750"/>
                </a:lnTo>
                <a:lnTo>
                  <a:pt x="48680" y="43670"/>
                </a:lnTo>
                <a:lnTo>
                  <a:pt x="48780" y="43610"/>
                </a:lnTo>
                <a:lnTo>
                  <a:pt x="48960" y="43530"/>
                </a:lnTo>
                <a:lnTo>
                  <a:pt x="49350" y="43450"/>
                </a:lnTo>
                <a:lnTo>
                  <a:pt x="49520" y="43360"/>
                </a:lnTo>
                <a:lnTo>
                  <a:pt x="49600" y="43280"/>
                </a:lnTo>
                <a:lnTo>
                  <a:pt x="49660" y="43190"/>
                </a:lnTo>
                <a:lnTo>
                  <a:pt x="49770" y="42940"/>
                </a:lnTo>
                <a:lnTo>
                  <a:pt x="49800" y="42850"/>
                </a:lnTo>
                <a:lnTo>
                  <a:pt x="49820" y="42740"/>
                </a:lnTo>
                <a:lnTo>
                  <a:pt x="49810" y="42620"/>
                </a:lnTo>
                <a:lnTo>
                  <a:pt x="49810" y="42530"/>
                </a:lnTo>
                <a:lnTo>
                  <a:pt x="49780" y="42320"/>
                </a:lnTo>
                <a:lnTo>
                  <a:pt x="49700" y="41950"/>
                </a:lnTo>
                <a:lnTo>
                  <a:pt x="49650" y="41780"/>
                </a:lnTo>
                <a:lnTo>
                  <a:pt x="49590" y="41480"/>
                </a:lnTo>
                <a:lnTo>
                  <a:pt x="49570" y="41170"/>
                </a:lnTo>
                <a:lnTo>
                  <a:pt x="49540" y="40970"/>
                </a:lnTo>
                <a:lnTo>
                  <a:pt x="49550" y="40740"/>
                </a:lnTo>
                <a:lnTo>
                  <a:pt x="49580" y="40540"/>
                </a:lnTo>
                <a:lnTo>
                  <a:pt x="49610" y="40440"/>
                </a:lnTo>
                <a:lnTo>
                  <a:pt x="49690" y="40270"/>
                </a:lnTo>
                <a:lnTo>
                  <a:pt x="49830" y="40110"/>
                </a:lnTo>
                <a:lnTo>
                  <a:pt x="49990" y="39950"/>
                </a:lnTo>
                <a:lnTo>
                  <a:pt x="50340" y="39700"/>
                </a:lnTo>
                <a:lnTo>
                  <a:pt x="50390" y="39640"/>
                </a:lnTo>
                <a:lnTo>
                  <a:pt x="50640" y="39490"/>
                </a:lnTo>
                <a:lnTo>
                  <a:pt x="50720" y="39410"/>
                </a:lnTo>
                <a:lnTo>
                  <a:pt x="50820" y="39250"/>
                </a:lnTo>
                <a:lnTo>
                  <a:pt x="50880" y="39070"/>
                </a:lnTo>
                <a:lnTo>
                  <a:pt x="50920" y="38800"/>
                </a:lnTo>
                <a:lnTo>
                  <a:pt x="50960" y="38530"/>
                </a:lnTo>
                <a:lnTo>
                  <a:pt x="50960" y="38440"/>
                </a:lnTo>
                <a:lnTo>
                  <a:pt x="51140" y="38480"/>
                </a:lnTo>
                <a:lnTo>
                  <a:pt x="51500" y="38530"/>
                </a:lnTo>
                <a:lnTo>
                  <a:pt x="51940" y="38600"/>
                </a:lnTo>
                <a:lnTo>
                  <a:pt x="52120" y="38600"/>
                </a:lnTo>
                <a:lnTo>
                  <a:pt x="52300" y="38540"/>
                </a:lnTo>
                <a:lnTo>
                  <a:pt x="52380" y="38470"/>
                </a:lnTo>
                <a:lnTo>
                  <a:pt x="52440" y="38400"/>
                </a:lnTo>
                <a:lnTo>
                  <a:pt x="52510" y="38210"/>
                </a:lnTo>
                <a:lnTo>
                  <a:pt x="52680" y="37460"/>
                </a:lnTo>
                <a:lnTo>
                  <a:pt x="52710" y="37370"/>
                </a:lnTo>
                <a:lnTo>
                  <a:pt x="52760" y="37290"/>
                </a:lnTo>
                <a:lnTo>
                  <a:pt x="52820" y="37210"/>
                </a:lnTo>
                <a:lnTo>
                  <a:pt x="52900" y="37160"/>
                </a:lnTo>
                <a:lnTo>
                  <a:pt x="53000" y="37140"/>
                </a:lnTo>
                <a:lnTo>
                  <a:pt x="53270" y="37160"/>
                </a:lnTo>
                <a:lnTo>
                  <a:pt x="53610" y="37260"/>
                </a:lnTo>
                <a:lnTo>
                  <a:pt x="53920" y="37320"/>
                </a:lnTo>
                <a:lnTo>
                  <a:pt x="54280" y="37390"/>
                </a:lnTo>
                <a:lnTo>
                  <a:pt x="54540" y="37490"/>
                </a:lnTo>
                <a:lnTo>
                  <a:pt x="54610" y="37570"/>
                </a:lnTo>
                <a:lnTo>
                  <a:pt x="54660" y="37650"/>
                </a:lnTo>
                <a:lnTo>
                  <a:pt x="54700" y="37740"/>
                </a:lnTo>
                <a:lnTo>
                  <a:pt x="54720" y="37930"/>
                </a:lnTo>
                <a:lnTo>
                  <a:pt x="54710" y="38110"/>
                </a:lnTo>
                <a:lnTo>
                  <a:pt x="54650" y="38370"/>
                </a:lnTo>
                <a:lnTo>
                  <a:pt x="54580" y="38540"/>
                </a:lnTo>
                <a:lnTo>
                  <a:pt x="54540" y="38710"/>
                </a:lnTo>
                <a:lnTo>
                  <a:pt x="54520" y="38890"/>
                </a:lnTo>
                <a:lnTo>
                  <a:pt x="54460" y="39130"/>
                </a:lnTo>
                <a:lnTo>
                  <a:pt x="54390" y="39310"/>
                </a:lnTo>
                <a:lnTo>
                  <a:pt x="54330" y="39390"/>
                </a:lnTo>
                <a:lnTo>
                  <a:pt x="54250" y="39470"/>
                </a:lnTo>
                <a:lnTo>
                  <a:pt x="54170" y="39520"/>
                </a:lnTo>
                <a:lnTo>
                  <a:pt x="54000" y="39600"/>
                </a:lnTo>
                <a:lnTo>
                  <a:pt x="53830" y="39620"/>
                </a:lnTo>
                <a:lnTo>
                  <a:pt x="53580" y="39570"/>
                </a:lnTo>
                <a:lnTo>
                  <a:pt x="53490" y="39600"/>
                </a:lnTo>
                <a:lnTo>
                  <a:pt x="53350" y="39750"/>
                </a:lnTo>
                <a:lnTo>
                  <a:pt x="53350" y="39780"/>
                </a:lnTo>
                <a:lnTo>
                  <a:pt x="53350" y="39850"/>
                </a:lnTo>
                <a:lnTo>
                  <a:pt x="53630" y="40200"/>
                </a:lnTo>
                <a:lnTo>
                  <a:pt x="53680" y="40300"/>
                </a:lnTo>
                <a:lnTo>
                  <a:pt x="53710" y="40380"/>
                </a:lnTo>
                <a:lnTo>
                  <a:pt x="53710" y="40500"/>
                </a:lnTo>
                <a:lnTo>
                  <a:pt x="53700" y="40600"/>
                </a:lnTo>
                <a:lnTo>
                  <a:pt x="53670" y="40690"/>
                </a:lnTo>
                <a:lnTo>
                  <a:pt x="53580" y="40870"/>
                </a:lnTo>
                <a:lnTo>
                  <a:pt x="53450" y="41070"/>
                </a:lnTo>
                <a:lnTo>
                  <a:pt x="53300" y="41220"/>
                </a:lnTo>
                <a:lnTo>
                  <a:pt x="52830" y="41530"/>
                </a:lnTo>
                <a:lnTo>
                  <a:pt x="52560" y="41730"/>
                </a:lnTo>
                <a:lnTo>
                  <a:pt x="52310" y="41950"/>
                </a:lnTo>
                <a:lnTo>
                  <a:pt x="52170" y="42140"/>
                </a:lnTo>
                <a:lnTo>
                  <a:pt x="52120" y="42230"/>
                </a:lnTo>
                <a:lnTo>
                  <a:pt x="52110" y="42340"/>
                </a:lnTo>
                <a:lnTo>
                  <a:pt x="52160" y="42510"/>
                </a:lnTo>
                <a:lnTo>
                  <a:pt x="52320" y="42820"/>
                </a:lnTo>
                <a:lnTo>
                  <a:pt x="52370" y="43100"/>
                </a:lnTo>
                <a:lnTo>
                  <a:pt x="52400" y="43310"/>
                </a:lnTo>
                <a:lnTo>
                  <a:pt x="52410" y="43410"/>
                </a:lnTo>
                <a:lnTo>
                  <a:pt x="52430" y="43500"/>
                </a:lnTo>
                <a:lnTo>
                  <a:pt x="52480" y="43610"/>
                </a:lnTo>
                <a:lnTo>
                  <a:pt x="52680" y="43870"/>
                </a:lnTo>
                <a:lnTo>
                  <a:pt x="52780" y="44040"/>
                </a:lnTo>
                <a:lnTo>
                  <a:pt x="52920" y="44400"/>
                </a:lnTo>
                <a:lnTo>
                  <a:pt x="52980" y="44490"/>
                </a:lnTo>
                <a:lnTo>
                  <a:pt x="53080" y="44590"/>
                </a:lnTo>
                <a:lnTo>
                  <a:pt x="53130" y="44800"/>
                </a:lnTo>
                <a:lnTo>
                  <a:pt x="53220" y="44860"/>
                </a:lnTo>
                <a:lnTo>
                  <a:pt x="53420" y="44910"/>
                </a:lnTo>
                <a:lnTo>
                  <a:pt x="53530" y="44960"/>
                </a:lnTo>
                <a:lnTo>
                  <a:pt x="53600" y="45050"/>
                </a:lnTo>
                <a:lnTo>
                  <a:pt x="53630" y="45130"/>
                </a:lnTo>
                <a:lnTo>
                  <a:pt x="53730" y="45820"/>
                </a:lnTo>
                <a:lnTo>
                  <a:pt x="53740" y="46040"/>
                </a:lnTo>
                <a:lnTo>
                  <a:pt x="53720" y="46150"/>
                </a:lnTo>
                <a:lnTo>
                  <a:pt x="53750" y="46250"/>
                </a:lnTo>
                <a:lnTo>
                  <a:pt x="53790" y="46360"/>
                </a:lnTo>
                <a:lnTo>
                  <a:pt x="53870" y="46430"/>
                </a:lnTo>
                <a:lnTo>
                  <a:pt x="53960" y="46470"/>
                </a:lnTo>
                <a:lnTo>
                  <a:pt x="54050" y="46500"/>
                </a:lnTo>
                <a:lnTo>
                  <a:pt x="54160" y="46510"/>
                </a:lnTo>
                <a:lnTo>
                  <a:pt x="54510" y="46510"/>
                </a:lnTo>
                <a:lnTo>
                  <a:pt x="54610" y="46500"/>
                </a:lnTo>
                <a:lnTo>
                  <a:pt x="54710" y="46560"/>
                </a:lnTo>
                <a:lnTo>
                  <a:pt x="54700" y="46650"/>
                </a:lnTo>
                <a:lnTo>
                  <a:pt x="54630" y="46740"/>
                </a:lnTo>
                <a:lnTo>
                  <a:pt x="54470" y="46890"/>
                </a:lnTo>
                <a:lnTo>
                  <a:pt x="54400" y="46970"/>
                </a:lnTo>
                <a:lnTo>
                  <a:pt x="54380" y="47070"/>
                </a:lnTo>
                <a:lnTo>
                  <a:pt x="54390" y="47280"/>
                </a:lnTo>
                <a:lnTo>
                  <a:pt x="54420" y="47370"/>
                </a:lnTo>
                <a:lnTo>
                  <a:pt x="54440" y="47580"/>
                </a:lnTo>
                <a:lnTo>
                  <a:pt x="54440" y="47690"/>
                </a:lnTo>
                <a:lnTo>
                  <a:pt x="54420" y="47790"/>
                </a:lnTo>
                <a:lnTo>
                  <a:pt x="54380" y="47870"/>
                </a:lnTo>
                <a:lnTo>
                  <a:pt x="54320" y="47960"/>
                </a:lnTo>
                <a:lnTo>
                  <a:pt x="54220" y="48060"/>
                </a:lnTo>
                <a:lnTo>
                  <a:pt x="54040" y="48230"/>
                </a:lnTo>
                <a:lnTo>
                  <a:pt x="53960" y="48320"/>
                </a:lnTo>
                <a:lnTo>
                  <a:pt x="53910" y="48420"/>
                </a:lnTo>
                <a:lnTo>
                  <a:pt x="53850" y="48600"/>
                </a:lnTo>
                <a:lnTo>
                  <a:pt x="53810" y="48910"/>
                </a:lnTo>
                <a:lnTo>
                  <a:pt x="53810" y="49010"/>
                </a:lnTo>
                <a:lnTo>
                  <a:pt x="53810" y="49200"/>
                </a:lnTo>
                <a:lnTo>
                  <a:pt x="53840" y="49500"/>
                </a:lnTo>
                <a:lnTo>
                  <a:pt x="53870" y="49580"/>
                </a:lnTo>
                <a:lnTo>
                  <a:pt x="53920" y="49650"/>
                </a:lnTo>
                <a:lnTo>
                  <a:pt x="53940" y="49670"/>
                </a:lnTo>
                <a:lnTo>
                  <a:pt x="54030" y="49680"/>
                </a:lnTo>
                <a:lnTo>
                  <a:pt x="54550" y="49470"/>
                </a:lnTo>
                <a:lnTo>
                  <a:pt x="54630" y="49400"/>
                </a:lnTo>
                <a:lnTo>
                  <a:pt x="54740" y="49350"/>
                </a:lnTo>
                <a:lnTo>
                  <a:pt x="54830" y="49290"/>
                </a:lnTo>
                <a:lnTo>
                  <a:pt x="55250" y="48930"/>
                </a:lnTo>
                <a:lnTo>
                  <a:pt x="55810" y="48550"/>
                </a:lnTo>
                <a:lnTo>
                  <a:pt x="55880" y="48520"/>
                </a:lnTo>
                <a:lnTo>
                  <a:pt x="55920" y="48490"/>
                </a:lnTo>
                <a:lnTo>
                  <a:pt x="56230" y="48250"/>
                </a:lnTo>
                <a:lnTo>
                  <a:pt x="56450" y="48000"/>
                </a:lnTo>
                <a:lnTo>
                  <a:pt x="56630" y="47710"/>
                </a:lnTo>
                <a:lnTo>
                  <a:pt x="56750" y="47360"/>
                </a:lnTo>
                <a:lnTo>
                  <a:pt x="56820" y="47190"/>
                </a:lnTo>
                <a:lnTo>
                  <a:pt x="56930" y="47020"/>
                </a:lnTo>
                <a:lnTo>
                  <a:pt x="57010" y="46940"/>
                </a:lnTo>
                <a:lnTo>
                  <a:pt x="57100" y="46870"/>
                </a:lnTo>
                <a:lnTo>
                  <a:pt x="57190" y="46820"/>
                </a:lnTo>
                <a:lnTo>
                  <a:pt x="57370" y="46760"/>
                </a:lnTo>
                <a:lnTo>
                  <a:pt x="57660" y="46720"/>
                </a:lnTo>
                <a:lnTo>
                  <a:pt x="57840" y="46630"/>
                </a:lnTo>
                <a:lnTo>
                  <a:pt x="58030" y="46510"/>
                </a:lnTo>
                <a:lnTo>
                  <a:pt x="58110" y="46480"/>
                </a:lnTo>
                <a:lnTo>
                  <a:pt x="58210" y="46460"/>
                </a:lnTo>
                <a:lnTo>
                  <a:pt x="58530" y="46460"/>
                </a:lnTo>
                <a:lnTo>
                  <a:pt x="58620" y="46490"/>
                </a:lnTo>
                <a:lnTo>
                  <a:pt x="58700" y="46570"/>
                </a:lnTo>
                <a:lnTo>
                  <a:pt x="58820" y="46750"/>
                </a:lnTo>
                <a:lnTo>
                  <a:pt x="58950" y="46920"/>
                </a:lnTo>
                <a:lnTo>
                  <a:pt x="59130" y="47070"/>
                </a:lnTo>
                <a:lnTo>
                  <a:pt x="59300" y="47130"/>
                </a:lnTo>
                <a:lnTo>
                  <a:pt x="59420" y="47140"/>
                </a:lnTo>
                <a:lnTo>
                  <a:pt x="59620" y="47120"/>
                </a:lnTo>
                <a:lnTo>
                  <a:pt x="59700" y="47090"/>
                </a:lnTo>
                <a:lnTo>
                  <a:pt x="59810" y="47040"/>
                </a:lnTo>
                <a:lnTo>
                  <a:pt x="59900" y="46970"/>
                </a:lnTo>
                <a:lnTo>
                  <a:pt x="60040" y="46800"/>
                </a:lnTo>
                <a:lnTo>
                  <a:pt x="60230" y="46520"/>
                </a:lnTo>
                <a:lnTo>
                  <a:pt x="60430" y="46260"/>
                </a:lnTo>
                <a:lnTo>
                  <a:pt x="60560" y="46070"/>
                </a:lnTo>
                <a:lnTo>
                  <a:pt x="60780" y="45820"/>
                </a:lnTo>
                <a:lnTo>
                  <a:pt x="61100" y="45510"/>
                </a:lnTo>
                <a:lnTo>
                  <a:pt x="61260" y="45390"/>
                </a:lnTo>
                <a:lnTo>
                  <a:pt x="61470" y="45220"/>
                </a:lnTo>
                <a:lnTo>
                  <a:pt x="61650" y="45050"/>
                </a:lnTo>
                <a:lnTo>
                  <a:pt x="61720" y="44970"/>
                </a:lnTo>
                <a:lnTo>
                  <a:pt x="61780" y="44870"/>
                </a:lnTo>
                <a:lnTo>
                  <a:pt x="61810" y="44780"/>
                </a:lnTo>
                <a:lnTo>
                  <a:pt x="61870" y="44390"/>
                </a:lnTo>
                <a:lnTo>
                  <a:pt x="61890" y="44290"/>
                </a:lnTo>
                <a:lnTo>
                  <a:pt x="62020" y="43930"/>
                </a:lnTo>
                <a:lnTo>
                  <a:pt x="62050" y="43840"/>
                </a:lnTo>
                <a:lnTo>
                  <a:pt x="62200" y="43680"/>
                </a:lnTo>
                <a:lnTo>
                  <a:pt x="62260" y="43590"/>
                </a:lnTo>
                <a:lnTo>
                  <a:pt x="62340" y="43430"/>
                </a:lnTo>
                <a:lnTo>
                  <a:pt x="62440" y="43160"/>
                </a:lnTo>
                <a:lnTo>
                  <a:pt x="62510" y="42870"/>
                </a:lnTo>
                <a:lnTo>
                  <a:pt x="62610" y="42360"/>
                </a:lnTo>
                <a:lnTo>
                  <a:pt x="62640" y="42150"/>
                </a:lnTo>
                <a:lnTo>
                  <a:pt x="62650" y="42090"/>
                </a:lnTo>
                <a:lnTo>
                  <a:pt x="62740" y="41760"/>
                </a:lnTo>
                <a:lnTo>
                  <a:pt x="62770" y="41680"/>
                </a:lnTo>
                <a:lnTo>
                  <a:pt x="63060" y="41200"/>
                </a:lnTo>
                <a:lnTo>
                  <a:pt x="63100" y="41000"/>
                </a:lnTo>
                <a:lnTo>
                  <a:pt x="63090" y="40670"/>
                </a:lnTo>
                <a:lnTo>
                  <a:pt x="63070" y="40470"/>
                </a:lnTo>
                <a:lnTo>
                  <a:pt x="63000" y="40080"/>
                </a:lnTo>
                <a:lnTo>
                  <a:pt x="62990" y="40030"/>
                </a:lnTo>
                <a:lnTo>
                  <a:pt x="62990" y="39980"/>
                </a:lnTo>
                <a:lnTo>
                  <a:pt x="63000" y="39870"/>
                </a:lnTo>
                <a:lnTo>
                  <a:pt x="63010" y="39780"/>
                </a:lnTo>
                <a:lnTo>
                  <a:pt x="63060" y="39680"/>
                </a:lnTo>
                <a:lnTo>
                  <a:pt x="63040" y="39670"/>
                </a:lnTo>
                <a:lnTo>
                  <a:pt x="63120" y="39620"/>
                </a:lnTo>
                <a:lnTo>
                  <a:pt x="63380" y="39570"/>
                </a:lnTo>
                <a:lnTo>
                  <a:pt x="63750" y="39540"/>
                </a:lnTo>
                <a:lnTo>
                  <a:pt x="64110" y="39570"/>
                </a:lnTo>
                <a:lnTo>
                  <a:pt x="64390" y="39540"/>
                </a:lnTo>
                <a:lnTo>
                  <a:pt x="64650" y="39500"/>
                </a:lnTo>
                <a:lnTo>
                  <a:pt x="64750" y="39470"/>
                </a:lnTo>
                <a:lnTo>
                  <a:pt x="64830" y="39430"/>
                </a:lnTo>
                <a:lnTo>
                  <a:pt x="64990" y="39270"/>
                </a:lnTo>
                <a:lnTo>
                  <a:pt x="65110" y="39120"/>
                </a:lnTo>
                <a:lnTo>
                  <a:pt x="65160" y="39020"/>
                </a:lnTo>
                <a:lnTo>
                  <a:pt x="65370" y="38530"/>
                </a:lnTo>
                <a:lnTo>
                  <a:pt x="65430" y="38440"/>
                </a:lnTo>
                <a:lnTo>
                  <a:pt x="65520" y="38380"/>
                </a:lnTo>
                <a:lnTo>
                  <a:pt x="65950" y="38180"/>
                </a:lnTo>
                <a:lnTo>
                  <a:pt x="66030" y="38100"/>
                </a:lnTo>
                <a:lnTo>
                  <a:pt x="66040" y="38020"/>
                </a:lnTo>
                <a:lnTo>
                  <a:pt x="66020" y="37860"/>
                </a:lnTo>
                <a:lnTo>
                  <a:pt x="66020" y="37770"/>
                </a:lnTo>
                <a:lnTo>
                  <a:pt x="66080" y="37580"/>
                </a:lnTo>
                <a:lnTo>
                  <a:pt x="66230" y="37340"/>
                </a:lnTo>
                <a:lnTo>
                  <a:pt x="66430" y="37090"/>
                </a:lnTo>
                <a:lnTo>
                  <a:pt x="66510" y="37020"/>
                </a:lnTo>
                <a:lnTo>
                  <a:pt x="66670" y="36870"/>
                </a:lnTo>
                <a:lnTo>
                  <a:pt x="66860" y="36730"/>
                </a:lnTo>
                <a:lnTo>
                  <a:pt x="66930" y="36690"/>
                </a:lnTo>
                <a:lnTo>
                  <a:pt x="67010" y="36650"/>
                </a:lnTo>
                <a:lnTo>
                  <a:pt x="67100" y="36670"/>
                </a:lnTo>
                <a:lnTo>
                  <a:pt x="67340" y="36780"/>
                </a:lnTo>
                <a:lnTo>
                  <a:pt x="67420" y="36790"/>
                </a:lnTo>
                <a:lnTo>
                  <a:pt x="67600" y="36810"/>
                </a:lnTo>
                <a:lnTo>
                  <a:pt x="67690" y="36800"/>
                </a:lnTo>
                <a:lnTo>
                  <a:pt x="67780" y="36770"/>
                </a:lnTo>
                <a:lnTo>
                  <a:pt x="67860" y="36730"/>
                </a:lnTo>
                <a:lnTo>
                  <a:pt x="67950" y="36670"/>
                </a:lnTo>
                <a:lnTo>
                  <a:pt x="68120" y="36600"/>
                </a:lnTo>
                <a:lnTo>
                  <a:pt x="68210" y="36590"/>
                </a:lnTo>
                <a:lnTo>
                  <a:pt x="68290" y="36590"/>
                </a:lnTo>
                <a:lnTo>
                  <a:pt x="68380" y="36620"/>
                </a:lnTo>
                <a:lnTo>
                  <a:pt x="68640" y="36760"/>
                </a:lnTo>
                <a:lnTo>
                  <a:pt x="68730" y="36820"/>
                </a:lnTo>
                <a:lnTo>
                  <a:pt x="69920" y="37560"/>
                </a:lnTo>
                <a:lnTo>
                  <a:pt x="70070" y="37710"/>
                </a:lnTo>
                <a:lnTo>
                  <a:pt x="70120" y="37790"/>
                </a:lnTo>
                <a:lnTo>
                  <a:pt x="70190" y="37960"/>
                </a:lnTo>
                <a:lnTo>
                  <a:pt x="70250" y="38140"/>
                </a:lnTo>
                <a:lnTo>
                  <a:pt x="70310" y="38390"/>
                </a:lnTo>
                <a:lnTo>
                  <a:pt x="70310" y="38570"/>
                </a:lnTo>
                <a:lnTo>
                  <a:pt x="70250" y="38920"/>
                </a:lnTo>
                <a:lnTo>
                  <a:pt x="70250" y="39000"/>
                </a:lnTo>
                <a:lnTo>
                  <a:pt x="70260" y="39180"/>
                </a:lnTo>
                <a:lnTo>
                  <a:pt x="70330" y="39350"/>
                </a:lnTo>
                <a:lnTo>
                  <a:pt x="70340" y="39450"/>
                </a:lnTo>
                <a:lnTo>
                  <a:pt x="70340" y="39540"/>
                </a:lnTo>
                <a:lnTo>
                  <a:pt x="70320" y="39620"/>
                </a:lnTo>
                <a:lnTo>
                  <a:pt x="70270" y="39730"/>
                </a:lnTo>
                <a:lnTo>
                  <a:pt x="70160" y="39990"/>
                </a:lnTo>
                <a:lnTo>
                  <a:pt x="70110" y="40080"/>
                </a:lnTo>
                <a:lnTo>
                  <a:pt x="70080" y="40130"/>
                </a:lnTo>
                <a:lnTo>
                  <a:pt x="69990" y="40250"/>
                </a:lnTo>
                <a:lnTo>
                  <a:pt x="69780" y="40480"/>
                </a:lnTo>
                <a:lnTo>
                  <a:pt x="69660" y="40650"/>
                </a:lnTo>
                <a:lnTo>
                  <a:pt x="69570" y="40810"/>
                </a:lnTo>
                <a:lnTo>
                  <a:pt x="69550" y="40900"/>
                </a:lnTo>
                <a:lnTo>
                  <a:pt x="69550" y="40980"/>
                </a:lnTo>
                <a:lnTo>
                  <a:pt x="69790" y="41580"/>
                </a:lnTo>
                <a:lnTo>
                  <a:pt x="69810" y="41660"/>
                </a:lnTo>
                <a:lnTo>
                  <a:pt x="69810" y="41750"/>
                </a:lnTo>
                <a:lnTo>
                  <a:pt x="69760" y="41830"/>
                </a:lnTo>
                <a:lnTo>
                  <a:pt x="69580" y="41980"/>
                </a:lnTo>
                <a:lnTo>
                  <a:pt x="69530" y="42060"/>
                </a:lnTo>
                <a:lnTo>
                  <a:pt x="69480" y="42130"/>
                </a:lnTo>
                <a:lnTo>
                  <a:pt x="69450" y="42300"/>
                </a:lnTo>
                <a:lnTo>
                  <a:pt x="69480" y="42470"/>
                </a:lnTo>
                <a:lnTo>
                  <a:pt x="69530" y="42650"/>
                </a:lnTo>
                <a:lnTo>
                  <a:pt x="69590" y="42730"/>
                </a:lnTo>
                <a:lnTo>
                  <a:pt x="69630" y="42820"/>
                </a:lnTo>
                <a:lnTo>
                  <a:pt x="69870" y="43170"/>
                </a:lnTo>
                <a:lnTo>
                  <a:pt x="70000" y="43430"/>
                </a:lnTo>
                <a:lnTo>
                  <a:pt x="70020" y="43540"/>
                </a:lnTo>
                <a:lnTo>
                  <a:pt x="69990" y="43990"/>
                </a:lnTo>
                <a:lnTo>
                  <a:pt x="70000" y="44170"/>
                </a:lnTo>
                <a:lnTo>
                  <a:pt x="70060" y="44420"/>
                </a:lnTo>
                <a:lnTo>
                  <a:pt x="70100" y="44500"/>
                </a:lnTo>
                <a:lnTo>
                  <a:pt x="70160" y="44590"/>
                </a:lnTo>
                <a:lnTo>
                  <a:pt x="70380" y="44860"/>
                </a:lnTo>
                <a:lnTo>
                  <a:pt x="70780" y="45220"/>
                </a:lnTo>
                <a:lnTo>
                  <a:pt x="71020" y="45450"/>
                </a:lnTo>
                <a:lnTo>
                  <a:pt x="71090" y="45540"/>
                </a:lnTo>
                <a:lnTo>
                  <a:pt x="71140" y="45710"/>
                </a:lnTo>
                <a:lnTo>
                  <a:pt x="71150" y="45790"/>
                </a:lnTo>
                <a:lnTo>
                  <a:pt x="71150" y="45890"/>
                </a:lnTo>
                <a:lnTo>
                  <a:pt x="71070" y="46140"/>
                </a:lnTo>
                <a:lnTo>
                  <a:pt x="71040" y="46310"/>
                </a:lnTo>
                <a:lnTo>
                  <a:pt x="71050" y="46390"/>
                </a:lnTo>
                <a:lnTo>
                  <a:pt x="71090" y="46470"/>
                </a:lnTo>
                <a:lnTo>
                  <a:pt x="71160" y="46550"/>
                </a:lnTo>
                <a:lnTo>
                  <a:pt x="71490" y="46690"/>
                </a:lnTo>
                <a:lnTo>
                  <a:pt x="72100" y="46870"/>
                </a:lnTo>
                <a:lnTo>
                  <a:pt x="72440" y="47000"/>
                </a:lnTo>
                <a:lnTo>
                  <a:pt x="72520" y="47060"/>
                </a:lnTo>
                <a:lnTo>
                  <a:pt x="72380" y="47120"/>
                </a:lnTo>
                <a:lnTo>
                  <a:pt x="72370" y="47170"/>
                </a:lnTo>
                <a:lnTo>
                  <a:pt x="72320" y="47400"/>
                </a:lnTo>
                <a:lnTo>
                  <a:pt x="72240" y="47480"/>
                </a:lnTo>
                <a:lnTo>
                  <a:pt x="72250" y="47520"/>
                </a:lnTo>
                <a:lnTo>
                  <a:pt x="72200" y="47590"/>
                </a:lnTo>
                <a:lnTo>
                  <a:pt x="72080" y="47580"/>
                </a:lnTo>
                <a:lnTo>
                  <a:pt x="72020" y="47620"/>
                </a:lnTo>
                <a:lnTo>
                  <a:pt x="71970" y="47780"/>
                </a:lnTo>
                <a:lnTo>
                  <a:pt x="71880" y="47850"/>
                </a:lnTo>
                <a:lnTo>
                  <a:pt x="71840" y="47990"/>
                </a:lnTo>
                <a:lnTo>
                  <a:pt x="71820" y="48060"/>
                </a:lnTo>
                <a:lnTo>
                  <a:pt x="71660" y="48320"/>
                </a:lnTo>
                <a:lnTo>
                  <a:pt x="71390" y="48530"/>
                </a:lnTo>
                <a:lnTo>
                  <a:pt x="71370" y="48640"/>
                </a:lnTo>
                <a:lnTo>
                  <a:pt x="71320" y="48650"/>
                </a:lnTo>
                <a:lnTo>
                  <a:pt x="71240" y="48610"/>
                </a:lnTo>
                <a:lnTo>
                  <a:pt x="71190" y="48650"/>
                </a:lnTo>
                <a:lnTo>
                  <a:pt x="71170" y="48730"/>
                </a:lnTo>
                <a:lnTo>
                  <a:pt x="71120" y="48740"/>
                </a:lnTo>
                <a:lnTo>
                  <a:pt x="71020" y="48560"/>
                </a:lnTo>
                <a:lnTo>
                  <a:pt x="70990" y="48530"/>
                </a:lnTo>
                <a:lnTo>
                  <a:pt x="70890" y="48530"/>
                </a:lnTo>
                <a:lnTo>
                  <a:pt x="70660" y="48640"/>
                </a:lnTo>
                <a:lnTo>
                  <a:pt x="70540" y="48760"/>
                </a:lnTo>
                <a:lnTo>
                  <a:pt x="70450" y="48810"/>
                </a:lnTo>
                <a:lnTo>
                  <a:pt x="70350" y="48820"/>
                </a:lnTo>
                <a:lnTo>
                  <a:pt x="70280" y="48870"/>
                </a:lnTo>
                <a:lnTo>
                  <a:pt x="70190" y="48850"/>
                </a:lnTo>
                <a:lnTo>
                  <a:pt x="70060" y="48870"/>
                </a:lnTo>
                <a:lnTo>
                  <a:pt x="69910" y="48960"/>
                </a:lnTo>
                <a:lnTo>
                  <a:pt x="69820" y="49050"/>
                </a:lnTo>
                <a:lnTo>
                  <a:pt x="69760" y="49190"/>
                </a:lnTo>
                <a:lnTo>
                  <a:pt x="69610" y="49310"/>
                </a:lnTo>
                <a:lnTo>
                  <a:pt x="69550" y="49360"/>
                </a:lnTo>
                <a:lnTo>
                  <a:pt x="69090" y="49940"/>
                </a:lnTo>
                <a:lnTo>
                  <a:pt x="68930" y="50090"/>
                </a:lnTo>
                <a:lnTo>
                  <a:pt x="68870" y="50140"/>
                </a:lnTo>
                <a:lnTo>
                  <a:pt x="68830" y="50180"/>
                </a:lnTo>
                <a:lnTo>
                  <a:pt x="68480" y="50390"/>
                </a:lnTo>
                <a:lnTo>
                  <a:pt x="68370" y="50400"/>
                </a:lnTo>
                <a:lnTo>
                  <a:pt x="68160" y="50510"/>
                </a:lnTo>
                <a:lnTo>
                  <a:pt x="67860" y="50740"/>
                </a:lnTo>
                <a:lnTo>
                  <a:pt x="67470" y="50850"/>
                </a:lnTo>
                <a:lnTo>
                  <a:pt x="67400" y="50840"/>
                </a:lnTo>
                <a:lnTo>
                  <a:pt x="67420" y="50780"/>
                </a:lnTo>
                <a:lnTo>
                  <a:pt x="67400" y="50750"/>
                </a:lnTo>
                <a:lnTo>
                  <a:pt x="67330" y="50750"/>
                </a:lnTo>
                <a:lnTo>
                  <a:pt x="67160" y="50890"/>
                </a:lnTo>
                <a:lnTo>
                  <a:pt x="67130" y="50950"/>
                </a:lnTo>
                <a:lnTo>
                  <a:pt x="66770" y="51020"/>
                </a:lnTo>
                <a:lnTo>
                  <a:pt x="66610" y="51020"/>
                </a:lnTo>
                <a:lnTo>
                  <a:pt x="66530" y="51060"/>
                </a:lnTo>
                <a:lnTo>
                  <a:pt x="66410" y="51070"/>
                </a:lnTo>
                <a:lnTo>
                  <a:pt x="66210" y="51250"/>
                </a:lnTo>
                <a:lnTo>
                  <a:pt x="66060" y="51450"/>
                </a:lnTo>
                <a:lnTo>
                  <a:pt x="65980" y="51500"/>
                </a:lnTo>
                <a:lnTo>
                  <a:pt x="65910" y="51500"/>
                </a:lnTo>
                <a:lnTo>
                  <a:pt x="65880" y="51470"/>
                </a:lnTo>
                <a:lnTo>
                  <a:pt x="65880" y="51350"/>
                </a:lnTo>
                <a:lnTo>
                  <a:pt x="65800" y="51360"/>
                </a:lnTo>
                <a:lnTo>
                  <a:pt x="65590" y="51460"/>
                </a:lnTo>
                <a:lnTo>
                  <a:pt x="65530" y="51520"/>
                </a:lnTo>
                <a:lnTo>
                  <a:pt x="65480" y="51670"/>
                </a:lnTo>
                <a:lnTo>
                  <a:pt x="65390" y="52020"/>
                </a:lnTo>
                <a:lnTo>
                  <a:pt x="65430" y="52200"/>
                </a:lnTo>
                <a:lnTo>
                  <a:pt x="65610" y="52390"/>
                </a:lnTo>
                <a:lnTo>
                  <a:pt x="65790" y="52410"/>
                </a:lnTo>
                <a:lnTo>
                  <a:pt x="65850" y="52470"/>
                </a:lnTo>
                <a:lnTo>
                  <a:pt x="65870" y="52600"/>
                </a:lnTo>
                <a:lnTo>
                  <a:pt x="65910" y="52660"/>
                </a:lnTo>
                <a:lnTo>
                  <a:pt x="65990" y="52670"/>
                </a:lnTo>
                <a:lnTo>
                  <a:pt x="66030" y="52710"/>
                </a:lnTo>
                <a:lnTo>
                  <a:pt x="66040" y="52760"/>
                </a:lnTo>
                <a:lnTo>
                  <a:pt x="65920" y="52880"/>
                </a:lnTo>
                <a:lnTo>
                  <a:pt x="65970" y="53080"/>
                </a:lnTo>
                <a:lnTo>
                  <a:pt x="66010" y="53130"/>
                </a:lnTo>
                <a:lnTo>
                  <a:pt x="66010" y="53220"/>
                </a:lnTo>
                <a:lnTo>
                  <a:pt x="65950" y="53340"/>
                </a:lnTo>
                <a:lnTo>
                  <a:pt x="65950" y="53350"/>
                </a:lnTo>
                <a:lnTo>
                  <a:pt x="65960" y="53430"/>
                </a:lnTo>
                <a:lnTo>
                  <a:pt x="65920" y="53500"/>
                </a:lnTo>
                <a:lnTo>
                  <a:pt x="65900" y="53520"/>
                </a:lnTo>
                <a:lnTo>
                  <a:pt x="65870" y="53500"/>
                </a:lnTo>
                <a:lnTo>
                  <a:pt x="65850" y="53270"/>
                </a:lnTo>
                <a:lnTo>
                  <a:pt x="65790" y="53180"/>
                </a:lnTo>
                <a:lnTo>
                  <a:pt x="65790" y="53370"/>
                </a:lnTo>
                <a:lnTo>
                  <a:pt x="65750" y="53450"/>
                </a:lnTo>
                <a:lnTo>
                  <a:pt x="65610" y="53550"/>
                </a:lnTo>
                <a:lnTo>
                  <a:pt x="65570" y="53640"/>
                </a:lnTo>
                <a:lnTo>
                  <a:pt x="65460" y="53680"/>
                </a:lnTo>
                <a:lnTo>
                  <a:pt x="65360" y="53690"/>
                </a:lnTo>
                <a:lnTo>
                  <a:pt x="65300" y="53670"/>
                </a:lnTo>
                <a:lnTo>
                  <a:pt x="65210" y="53590"/>
                </a:lnTo>
                <a:lnTo>
                  <a:pt x="65110" y="53590"/>
                </a:lnTo>
                <a:lnTo>
                  <a:pt x="65010" y="53660"/>
                </a:lnTo>
                <a:lnTo>
                  <a:pt x="64790" y="53820"/>
                </a:lnTo>
                <a:lnTo>
                  <a:pt x="64670" y="53840"/>
                </a:lnTo>
                <a:lnTo>
                  <a:pt x="64580" y="53860"/>
                </a:lnTo>
                <a:lnTo>
                  <a:pt x="64500" y="53920"/>
                </a:lnTo>
                <a:lnTo>
                  <a:pt x="64310" y="54190"/>
                </a:lnTo>
                <a:lnTo>
                  <a:pt x="64250" y="54320"/>
                </a:lnTo>
                <a:lnTo>
                  <a:pt x="64110" y="54440"/>
                </a:lnTo>
                <a:lnTo>
                  <a:pt x="63910" y="54480"/>
                </a:lnTo>
                <a:lnTo>
                  <a:pt x="63750" y="54440"/>
                </a:lnTo>
                <a:lnTo>
                  <a:pt x="63610" y="54500"/>
                </a:lnTo>
                <a:lnTo>
                  <a:pt x="63490" y="54470"/>
                </a:lnTo>
                <a:lnTo>
                  <a:pt x="63450" y="54490"/>
                </a:lnTo>
                <a:lnTo>
                  <a:pt x="63380" y="54550"/>
                </a:lnTo>
                <a:lnTo>
                  <a:pt x="63380" y="54730"/>
                </a:lnTo>
                <a:lnTo>
                  <a:pt x="63160" y="54950"/>
                </a:lnTo>
                <a:lnTo>
                  <a:pt x="63120" y="54990"/>
                </a:lnTo>
                <a:lnTo>
                  <a:pt x="62890" y="55000"/>
                </a:lnTo>
                <a:lnTo>
                  <a:pt x="62740" y="54890"/>
                </a:lnTo>
                <a:lnTo>
                  <a:pt x="62730" y="54960"/>
                </a:lnTo>
                <a:lnTo>
                  <a:pt x="62760" y="55040"/>
                </a:lnTo>
                <a:lnTo>
                  <a:pt x="62490" y="55040"/>
                </a:lnTo>
                <a:lnTo>
                  <a:pt x="62230" y="55070"/>
                </a:lnTo>
                <a:lnTo>
                  <a:pt x="62140" y="55100"/>
                </a:lnTo>
                <a:lnTo>
                  <a:pt x="62040" y="55170"/>
                </a:lnTo>
                <a:lnTo>
                  <a:pt x="61950" y="55290"/>
                </a:lnTo>
                <a:lnTo>
                  <a:pt x="61860" y="55490"/>
                </a:lnTo>
                <a:lnTo>
                  <a:pt x="61710" y="55740"/>
                </a:lnTo>
                <a:lnTo>
                  <a:pt x="61610" y="56020"/>
                </a:lnTo>
                <a:lnTo>
                  <a:pt x="61610" y="56090"/>
                </a:lnTo>
                <a:lnTo>
                  <a:pt x="61550" y="56710"/>
                </a:lnTo>
                <a:lnTo>
                  <a:pt x="61480" y="56780"/>
                </a:lnTo>
                <a:lnTo>
                  <a:pt x="61290" y="56780"/>
                </a:lnTo>
                <a:lnTo>
                  <a:pt x="61180" y="56770"/>
                </a:lnTo>
                <a:lnTo>
                  <a:pt x="60990" y="56720"/>
                </a:lnTo>
                <a:lnTo>
                  <a:pt x="60770" y="56610"/>
                </a:lnTo>
                <a:lnTo>
                  <a:pt x="60540" y="56610"/>
                </a:lnTo>
                <a:lnTo>
                  <a:pt x="60480" y="56650"/>
                </a:lnTo>
                <a:lnTo>
                  <a:pt x="60310" y="56710"/>
                </a:lnTo>
                <a:lnTo>
                  <a:pt x="60330" y="56820"/>
                </a:lnTo>
                <a:lnTo>
                  <a:pt x="60270" y="56910"/>
                </a:lnTo>
                <a:lnTo>
                  <a:pt x="60100" y="57010"/>
                </a:lnTo>
                <a:lnTo>
                  <a:pt x="59780" y="57010"/>
                </a:lnTo>
                <a:lnTo>
                  <a:pt x="59620" y="57070"/>
                </a:lnTo>
                <a:lnTo>
                  <a:pt x="59520" y="57050"/>
                </a:lnTo>
                <a:lnTo>
                  <a:pt x="59490" y="56990"/>
                </a:lnTo>
                <a:lnTo>
                  <a:pt x="59510" y="56940"/>
                </a:lnTo>
                <a:lnTo>
                  <a:pt x="59610" y="56860"/>
                </a:lnTo>
                <a:lnTo>
                  <a:pt x="59540" y="56780"/>
                </a:lnTo>
                <a:lnTo>
                  <a:pt x="59610" y="56710"/>
                </a:lnTo>
                <a:lnTo>
                  <a:pt x="59450" y="56590"/>
                </a:lnTo>
                <a:lnTo>
                  <a:pt x="59190" y="56550"/>
                </a:lnTo>
                <a:lnTo>
                  <a:pt x="59060" y="56550"/>
                </a:lnTo>
                <a:lnTo>
                  <a:pt x="58770" y="56490"/>
                </a:lnTo>
                <a:lnTo>
                  <a:pt x="58650" y="56490"/>
                </a:lnTo>
                <a:lnTo>
                  <a:pt x="58550" y="56490"/>
                </a:lnTo>
                <a:lnTo>
                  <a:pt x="58160" y="56470"/>
                </a:lnTo>
                <a:lnTo>
                  <a:pt x="58010" y="56490"/>
                </a:lnTo>
                <a:lnTo>
                  <a:pt x="57720" y="56500"/>
                </a:lnTo>
                <a:lnTo>
                  <a:pt x="57240" y="56600"/>
                </a:lnTo>
                <a:lnTo>
                  <a:pt x="56830" y="56620"/>
                </a:lnTo>
                <a:lnTo>
                  <a:pt x="56760" y="56710"/>
                </a:lnTo>
                <a:lnTo>
                  <a:pt x="56600" y="56960"/>
                </a:lnTo>
                <a:lnTo>
                  <a:pt x="56290" y="57200"/>
                </a:lnTo>
                <a:lnTo>
                  <a:pt x="56220" y="57190"/>
                </a:lnTo>
                <a:lnTo>
                  <a:pt x="56180" y="57160"/>
                </a:lnTo>
                <a:lnTo>
                  <a:pt x="56150" y="57080"/>
                </a:lnTo>
                <a:lnTo>
                  <a:pt x="56100" y="57030"/>
                </a:lnTo>
                <a:lnTo>
                  <a:pt x="56060" y="57080"/>
                </a:lnTo>
                <a:lnTo>
                  <a:pt x="55910" y="57250"/>
                </a:lnTo>
                <a:lnTo>
                  <a:pt x="55880" y="57270"/>
                </a:lnTo>
                <a:lnTo>
                  <a:pt x="55780" y="57470"/>
                </a:lnTo>
                <a:lnTo>
                  <a:pt x="55680" y="57790"/>
                </a:lnTo>
                <a:lnTo>
                  <a:pt x="55850" y="58000"/>
                </a:lnTo>
                <a:lnTo>
                  <a:pt x="55700" y="58390"/>
                </a:lnTo>
                <a:lnTo>
                  <a:pt x="55690" y="58490"/>
                </a:lnTo>
                <a:lnTo>
                  <a:pt x="55720" y="58590"/>
                </a:lnTo>
                <a:lnTo>
                  <a:pt x="55830" y="58680"/>
                </a:lnTo>
                <a:lnTo>
                  <a:pt x="55810" y="58690"/>
                </a:lnTo>
                <a:lnTo>
                  <a:pt x="55690" y="58710"/>
                </a:lnTo>
                <a:lnTo>
                  <a:pt x="55610" y="58650"/>
                </a:lnTo>
                <a:lnTo>
                  <a:pt x="55620" y="58570"/>
                </a:lnTo>
                <a:lnTo>
                  <a:pt x="55560" y="58570"/>
                </a:lnTo>
                <a:lnTo>
                  <a:pt x="55270" y="58790"/>
                </a:lnTo>
                <a:lnTo>
                  <a:pt x="55150" y="58790"/>
                </a:lnTo>
                <a:lnTo>
                  <a:pt x="55090" y="58830"/>
                </a:lnTo>
                <a:lnTo>
                  <a:pt x="55040" y="58840"/>
                </a:lnTo>
                <a:lnTo>
                  <a:pt x="55000" y="58750"/>
                </a:lnTo>
                <a:lnTo>
                  <a:pt x="54930" y="58710"/>
                </a:lnTo>
                <a:lnTo>
                  <a:pt x="54890" y="58840"/>
                </a:lnTo>
                <a:lnTo>
                  <a:pt x="54820" y="58870"/>
                </a:lnTo>
                <a:lnTo>
                  <a:pt x="54650" y="58790"/>
                </a:lnTo>
                <a:lnTo>
                  <a:pt x="54650" y="58670"/>
                </a:lnTo>
                <a:lnTo>
                  <a:pt x="54440" y="58550"/>
                </a:lnTo>
                <a:lnTo>
                  <a:pt x="54400" y="58540"/>
                </a:lnTo>
                <a:lnTo>
                  <a:pt x="54400" y="58650"/>
                </a:lnTo>
                <a:lnTo>
                  <a:pt x="54510" y="58830"/>
                </a:lnTo>
                <a:lnTo>
                  <a:pt x="54470" y="58910"/>
                </a:lnTo>
                <a:lnTo>
                  <a:pt x="54470" y="58920"/>
                </a:lnTo>
                <a:lnTo>
                  <a:pt x="54520" y="58970"/>
                </a:lnTo>
                <a:lnTo>
                  <a:pt x="54590" y="58970"/>
                </a:lnTo>
                <a:lnTo>
                  <a:pt x="54610" y="59080"/>
                </a:lnTo>
                <a:lnTo>
                  <a:pt x="54660" y="59110"/>
                </a:lnTo>
                <a:lnTo>
                  <a:pt x="54650" y="59150"/>
                </a:lnTo>
                <a:lnTo>
                  <a:pt x="54610" y="59170"/>
                </a:lnTo>
                <a:lnTo>
                  <a:pt x="54550" y="59160"/>
                </a:lnTo>
                <a:lnTo>
                  <a:pt x="54530" y="59240"/>
                </a:lnTo>
                <a:lnTo>
                  <a:pt x="54470" y="59290"/>
                </a:lnTo>
                <a:lnTo>
                  <a:pt x="54420" y="59190"/>
                </a:lnTo>
                <a:lnTo>
                  <a:pt x="54370" y="59250"/>
                </a:lnTo>
                <a:lnTo>
                  <a:pt x="54310" y="59240"/>
                </a:lnTo>
                <a:lnTo>
                  <a:pt x="54250" y="59310"/>
                </a:lnTo>
                <a:lnTo>
                  <a:pt x="54150" y="59260"/>
                </a:lnTo>
                <a:lnTo>
                  <a:pt x="54110" y="59350"/>
                </a:lnTo>
                <a:lnTo>
                  <a:pt x="54010" y="59270"/>
                </a:lnTo>
                <a:lnTo>
                  <a:pt x="53960" y="59260"/>
                </a:lnTo>
                <a:lnTo>
                  <a:pt x="53730" y="59290"/>
                </a:lnTo>
                <a:lnTo>
                  <a:pt x="53580" y="59350"/>
                </a:lnTo>
                <a:lnTo>
                  <a:pt x="53360" y="59520"/>
                </a:lnTo>
                <a:lnTo>
                  <a:pt x="53360" y="59530"/>
                </a:lnTo>
                <a:lnTo>
                  <a:pt x="53310" y="59600"/>
                </a:lnTo>
                <a:lnTo>
                  <a:pt x="53190" y="59790"/>
                </a:lnTo>
                <a:lnTo>
                  <a:pt x="53160" y="59900"/>
                </a:lnTo>
                <a:lnTo>
                  <a:pt x="53050" y="59950"/>
                </a:lnTo>
                <a:lnTo>
                  <a:pt x="52990" y="60020"/>
                </a:lnTo>
                <a:lnTo>
                  <a:pt x="52950" y="60150"/>
                </a:lnTo>
                <a:lnTo>
                  <a:pt x="52880" y="60180"/>
                </a:lnTo>
                <a:lnTo>
                  <a:pt x="52870" y="60030"/>
                </a:lnTo>
                <a:lnTo>
                  <a:pt x="52810" y="59980"/>
                </a:lnTo>
                <a:lnTo>
                  <a:pt x="52790" y="59850"/>
                </a:lnTo>
                <a:lnTo>
                  <a:pt x="52700" y="59820"/>
                </a:lnTo>
                <a:lnTo>
                  <a:pt x="52650" y="59700"/>
                </a:lnTo>
                <a:lnTo>
                  <a:pt x="52570" y="59710"/>
                </a:lnTo>
                <a:lnTo>
                  <a:pt x="52440" y="59790"/>
                </a:lnTo>
                <a:lnTo>
                  <a:pt x="52280" y="59810"/>
                </a:lnTo>
                <a:lnTo>
                  <a:pt x="52060" y="60110"/>
                </a:lnTo>
                <a:lnTo>
                  <a:pt x="52040" y="60140"/>
                </a:lnTo>
                <a:lnTo>
                  <a:pt x="52010" y="60130"/>
                </a:lnTo>
                <a:lnTo>
                  <a:pt x="51990" y="60030"/>
                </a:lnTo>
                <a:lnTo>
                  <a:pt x="51910" y="59920"/>
                </a:lnTo>
                <a:lnTo>
                  <a:pt x="51870" y="59600"/>
                </a:lnTo>
                <a:lnTo>
                  <a:pt x="51820" y="59490"/>
                </a:lnTo>
                <a:lnTo>
                  <a:pt x="51720" y="59440"/>
                </a:lnTo>
                <a:lnTo>
                  <a:pt x="51720" y="59490"/>
                </a:lnTo>
                <a:lnTo>
                  <a:pt x="51790" y="59610"/>
                </a:lnTo>
                <a:lnTo>
                  <a:pt x="51850" y="59860"/>
                </a:lnTo>
                <a:lnTo>
                  <a:pt x="51830" y="60100"/>
                </a:lnTo>
                <a:lnTo>
                  <a:pt x="51850" y="60180"/>
                </a:lnTo>
                <a:lnTo>
                  <a:pt x="51800" y="60250"/>
                </a:lnTo>
                <a:lnTo>
                  <a:pt x="51620" y="60340"/>
                </a:lnTo>
                <a:lnTo>
                  <a:pt x="51510" y="60480"/>
                </a:lnTo>
                <a:lnTo>
                  <a:pt x="51420" y="60520"/>
                </a:lnTo>
                <a:lnTo>
                  <a:pt x="51460" y="60590"/>
                </a:lnTo>
                <a:lnTo>
                  <a:pt x="51490" y="60640"/>
                </a:lnTo>
                <a:lnTo>
                  <a:pt x="51440" y="60810"/>
                </a:lnTo>
                <a:lnTo>
                  <a:pt x="51500" y="60910"/>
                </a:lnTo>
                <a:lnTo>
                  <a:pt x="51320" y="60950"/>
                </a:lnTo>
                <a:lnTo>
                  <a:pt x="51260" y="60960"/>
                </a:lnTo>
                <a:lnTo>
                  <a:pt x="51070" y="61150"/>
                </a:lnTo>
                <a:lnTo>
                  <a:pt x="50920" y="61400"/>
                </a:lnTo>
                <a:lnTo>
                  <a:pt x="50880" y="61510"/>
                </a:lnTo>
                <a:lnTo>
                  <a:pt x="50760" y="61790"/>
                </a:lnTo>
                <a:lnTo>
                  <a:pt x="50730" y="62010"/>
                </a:lnTo>
                <a:lnTo>
                  <a:pt x="50730" y="62330"/>
                </a:lnTo>
                <a:lnTo>
                  <a:pt x="50730" y="62410"/>
                </a:lnTo>
                <a:lnTo>
                  <a:pt x="50810" y="62700"/>
                </a:lnTo>
                <a:lnTo>
                  <a:pt x="50860" y="62750"/>
                </a:lnTo>
                <a:lnTo>
                  <a:pt x="50850" y="62770"/>
                </a:lnTo>
                <a:lnTo>
                  <a:pt x="50940" y="62900"/>
                </a:lnTo>
                <a:lnTo>
                  <a:pt x="51040" y="62940"/>
                </a:lnTo>
                <a:lnTo>
                  <a:pt x="51320" y="62840"/>
                </a:lnTo>
                <a:lnTo>
                  <a:pt x="51330" y="62850"/>
                </a:lnTo>
                <a:lnTo>
                  <a:pt x="51410" y="62900"/>
                </a:lnTo>
                <a:lnTo>
                  <a:pt x="51450" y="63020"/>
                </a:lnTo>
                <a:lnTo>
                  <a:pt x="51530" y="63090"/>
                </a:lnTo>
                <a:lnTo>
                  <a:pt x="51710" y="63140"/>
                </a:lnTo>
                <a:lnTo>
                  <a:pt x="51710" y="63180"/>
                </a:lnTo>
                <a:lnTo>
                  <a:pt x="51630" y="63340"/>
                </a:lnTo>
                <a:lnTo>
                  <a:pt x="51630" y="63420"/>
                </a:lnTo>
                <a:lnTo>
                  <a:pt x="51790" y="63640"/>
                </a:lnTo>
                <a:lnTo>
                  <a:pt x="51860" y="63710"/>
                </a:lnTo>
                <a:lnTo>
                  <a:pt x="51850" y="63740"/>
                </a:lnTo>
                <a:lnTo>
                  <a:pt x="51750" y="63820"/>
                </a:lnTo>
                <a:lnTo>
                  <a:pt x="51720" y="63900"/>
                </a:lnTo>
                <a:lnTo>
                  <a:pt x="51790" y="64000"/>
                </a:lnTo>
                <a:lnTo>
                  <a:pt x="51660" y="64040"/>
                </a:lnTo>
                <a:lnTo>
                  <a:pt x="51530" y="64160"/>
                </a:lnTo>
                <a:lnTo>
                  <a:pt x="51510" y="64270"/>
                </a:lnTo>
                <a:lnTo>
                  <a:pt x="51410" y="64370"/>
                </a:lnTo>
                <a:lnTo>
                  <a:pt x="51400" y="64380"/>
                </a:lnTo>
                <a:lnTo>
                  <a:pt x="51200" y="64780"/>
                </a:lnTo>
                <a:lnTo>
                  <a:pt x="51100" y="64910"/>
                </a:lnTo>
                <a:lnTo>
                  <a:pt x="51070" y="65050"/>
                </a:lnTo>
                <a:lnTo>
                  <a:pt x="51110" y="65340"/>
                </a:lnTo>
                <a:lnTo>
                  <a:pt x="51090" y="65490"/>
                </a:lnTo>
                <a:lnTo>
                  <a:pt x="51130" y="66080"/>
                </a:lnTo>
                <a:lnTo>
                  <a:pt x="51230" y="66380"/>
                </a:lnTo>
                <a:lnTo>
                  <a:pt x="51330" y="66640"/>
                </a:lnTo>
                <a:lnTo>
                  <a:pt x="51450" y="67160"/>
                </a:lnTo>
                <a:lnTo>
                  <a:pt x="51600" y="67610"/>
                </a:lnTo>
                <a:lnTo>
                  <a:pt x="51610" y="67700"/>
                </a:lnTo>
                <a:lnTo>
                  <a:pt x="51580" y="67820"/>
                </a:lnTo>
                <a:lnTo>
                  <a:pt x="51750" y="68390"/>
                </a:lnTo>
                <a:lnTo>
                  <a:pt x="51740" y="68400"/>
                </a:lnTo>
                <a:lnTo>
                  <a:pt x="51620" y="68640"/>
                </a:lnTo>
                <a:lnTo>
                  <a:pt x="51520" y="68580"/>
                </a:lnTo>
                <a:lnTo>
                  <a:pt x="51340" y="68590"/>
                </a:lnTo>
                <a:lnTo>
                  <a:pt x="51220" y="68530"/>
                </a:lnTo>
                <a:lnTo>
                  <a:pt x="51100" y="68510"/>
                </a:lnTo>
                <a:lnTo>
                  <a:pt x="51060" y="68400"/>
                </a:lnTo>
                <a:lnTo>
                  <a:pt x="51070" y="68240"/>
                </a:lnTo>
                <a:lnTo>
                  <a:pt x="51140" y="68150"/>
                </a:lnTo>
                <a:lnTo>
                  <a:pt x="51230" y="68110"/>
                </a:lnTo>
                <a:lnTo>
                  <a:pt x="51220" y="68020"/>
                </a:lnTo>
                <a:lnTo>
                  <a:pt x="51300" y="67880"/>
                </a:lnTo>
                <a:lnTo>
                  <a:pt x="51190" y="67810"/>
                </a:lnTo>
                <a:lnTo>
                  <a:pt x="51180" y="67770"/>
                </a:lnTo>
                <a:lnTo>
                  <a:pt x="51220" y="67710"/>
                </a:lnTo>
                <a:lnTo>
                  <a:pt x="51380" y="67600"/>
                </a:lnTo>
                <a:lnTo>
                  <a:pt x="51420" y="67540"/>
                </a:lnTo>
                <a:lnTo>
                  <a:pt x="51410" y="67500"/>
                </a:lnTo>
                <a:lnTo>
                  <a:pt x="51350" y="67260"/>
                </a:lnTo>
                <a:lnTo>
                  <a:pt x="51280" y="67180"/>
                </a:lnTo>
                <a:lnTo>
                  <a:pt x="51310" y="67000"/>
                </a:lnTo>
                <a:lnTo>
                  <a:pt x="51290" y="66950"/>
                </a:lnTo>
                <a:lnTo>
                  <a:pt x="51230" y="66910"/>
                </a:lnTo>
                <a:lnTo>
                  <a:pt x="51050" y="66920"/>
                </a:lnTo>
                <a:lnTo>
                  <a:pt x="51010" y="66620"/>
                </a:lnTo>
                <a:lnTo>
                  <a:pt x="50910" y="66370"/>
                </a:lnTo>
                <a:lnTo>
                  <a:pt x="50710" y="66460"/>
                </a:lnTo>
                <a:lnTo>
                  <a:pt x="50520" y="66490"/>
                </a:lnTo>
                <a:lnTo>
                  <a:pt x="50410" y="66570"/>
                </a:lnTo>
                <a:lnTo>
                  <a:pt x="50270" y="66580"/>
                </a:lnTo>
                <a:lnTo>
                  <a:pt x="50380" y="66730"/>
                </a:lnTo>
                <a:lnTo>
                  <a:pt x="50340" y="66740"/>
                </a:lnTo>
                <a:lnTo>
                  <a:pt x="50270" y="66680"/>
                </a:lnTo>
                <a:lnTo>
                  <a:pt x="50190" y="66730"/>
                </a:lnTo>
                <a:lnTo>
                  <a:pt x="50130" y="66720"/>
                </a:lnTo>
                <a:lnTo>
                  <a:pt x="50070" y="66630"/>
                </a:lnTo>
                <a:lnTo>
                  <a:pt x="49940" y="66610"/>
                </a:lnTo>
                <a:lnTo>
                  <a:pt x="49840" y="66500"/>
                </a:lnTo>
                <a:lnTo>
                  <a:pt x="49760" y="66500"/>
                </a:lnTo>
                <a:lnTo>
                  <a:pt x="49720" y="66530"/>
                </a:lnTo>
                <a:lnTo>
                  <a:pt x="49690" y="66620"/>
                </a:lnTo>
                <a:lnTo>
                  <a:pt x="49540" y="66660"/>
                </a:lnTo>
                <a:lnTo>
                  <a:pt x="49380" y="66640"/>
                </a:lnTo>
                <a:lnTo>
                  <a:pt x="49270" y="66590"/>
                </a:lnTo>
                <a:lnTo>
                  <a:pt x="49210" y="66590"/>
                </a:lnTo>
                <a:lnTo>
                  <a:pt x="49140" y="66680"/>
                </a:lnTo>
                <a:lnTo>
                  <a:pt x="49080" y="66710"/>
                </a:lnTo>
                <a:lnTo>
                  <a:pt x="48950" y="66700"/>
                </a:lnTo>
                <a:lnTo>
                  <a:pt x="48870" y="66670"/>
                </a:lnTo>
                <a:lnTo>
                  <a:pt x="48870" y="66730"/>
                </a:lnTo>
                <a:lnTo>
                  <a:pt x="48740" y="66730"/>
                </a:lnTo>
                <a:lnTo>
                  <a:pt x="48730" y="66740"/>
                </a:lnTo>
                <a:lnTo>
                  <a:pt x="48710" y="66750"/>
                </a:lnTo>
                <a:lnTo>
                  <a:pt x="48600" y="66740"/>
                </a:lnTo>
                <a:lnTo>
                  <a:pt x="48410" y="66700"/>
                </a:lnTo>
                <a:lnTo>
                  <a:pt x="48220" y="66670"/>
                </a:lnTo>
                <a:lnTo>
                  <a:pt x="48120" y="66630"/>
                </a:lnTo>
                <a:lnTo>
                  <a:pt x="48050" y="66610"/>
                </a:lnTo>
                <a:lnTo>
                  <a:pt x="47840" y="66590"/>
                </a:lnTo>
                <a:lnTo>
                  <a:pt x="47650" y="66590"/>
                </a:lnTo>
                <a:lnTo>
                  <a:pt x="47440" y="66610"/>
                </a:lnTo>
                <a:lnTo>
                  <a:pt x="46980" y="66700"/>
                </a:lnTo>
                <a:lnTo>
                  <a:pt x="46770" y="66680"/>
                </a:lnTo>
                <a:lnTo>
                  <a:pt x="46590" y="66620"/>
                </a:lnTo>
                <a:lnTo>
                  <a:pt x="46480" y="66610"/>
                </a:lnTo>
                <a:lnTo>
                  <a:pt x="46380" y="66610"/>
                </a:lnTo>
                <a:lnTo>
                  <a:pt x="46220" y="66670"/>
                </a:lnTo>
                <a:lnTo>
                  <a:pt x="46010" y="66810"/>
                </a:lnTo>
                <a:lnTo>
                  <a:pt x="45870" y="66980"/>
                </a:lnTo>
                <a:lnTo>
                  <a:pt x="45820" y="67080"/>
                </a:lnTo>
                <a:lnTo>
                  <a:pt x="45780" y="67160"/>
                </a:lnTo>
                <a:lnTo>
                  <a:pt x="45730" y="67340"/>
                </a:lnTo>
                <a:lnTo>
                  <a:pt x="45730" y="67660"/>
                </a:lnTo>
                <a:lnTo>
                  <a:pt x="45720" y="67770"/>
                </a:lnTo>
                <a:lnTo>
                  <a:pt x="45630" y="68090"/>
                </a:lnTo>
                <a:lnTo>
                  <a:pt x="45610" y="68130"/>
                </a:lnTo>
                <a:lnTo>
                  <a:pt x="45600" y="68570"/>
                </a:lnTo>
                <a:lnTo>
                  <a:pt x="45580" y="68670"/>
                </a:lnTo>
                <a:lnTo>
                  <a:pt x="45520" y="68770"/>
                </a:lnTo>
                <a:lnTo>
                  <a:pt x="45420" y="68830"/>
                </a:lnTo>
                <a:lnTo>
                  <a:pt x="45350" y="68860"/>
                </a:lnTo>
                <a:lnTo>
                  <a:pt x="45060" y="68910"/>
                </a:lnTo>
                <a:lnTo>
                  <a:pt x="44890" y="68960"/>
                </a:lnTo>
                <a:lnTo>
                  <a:pt x="44790" y="69010"/>
                </a:lnTo>
                <a:lnTo>
                  <a:pt x="44710" y="69100"/>
                </a:lnTo>
                <a:lnTo>
                  <a:pt x="44690" y="69190"/>
                </a:lnTo>
                <a:lnTo>
                  <a:pt x="44700" y="69300"/>
                </a:lnTo>
                <a:lnTo>
                  <a:pt x="44920" y="69740"/>
                </a:lnTo>
                <a:lnTo>
                  <a:pt x="44950" y="69830"/>
                </a:lnTo>
                <a:lnTo>
                  <a:pt x="44950" y="69940"/>
                </a:lnTo>
                <a:lnTo>
                  <a:pt x="44920" y="70020"/>
                </a:lnTo>
                <a:lnTo>
                  <a:pt x="44820" y="70080"/>
                </a:lnTo>
                <a:lnTo>
                  <a:pt x="44730" y="70100"/>
                </a:lnTo>
                <a:lnTo>
                  <a:pt x="44440" y="69940"/>
                </a:lnTo>
                <a:lnTo>
                  <a:pt x="44340" y="69920"/>
                </a:lnTo>
                <a:lnTo>
                  <a:pt x="44130" y="69900"/>
                </a:lnTo>
                <a:lnTo>
                  <a:pt x="44030" y="69920"/>
                </a:lnTo>
                <a:lnTo>
                  <a:pt x="43770" y="70000"/>
                </a:lnTo>
                <a:lnTo>
                  <a:pt x="43670" y="70000"/>
                </a:lnTo>
                <a:lnTo>
                  <a:pt x="43580" y="69980"/>
                </a:lnTo>
                <a:lnTo>
                  <a:pt x="43480" y="69930"/>
                </a:lnTo>
                <a:lnTo>
                  <a:pt x="43390" y="69860"/>
                </a:lnTo>
                <a:lnTo>
                  <a:pt x="43370" y="69770"/>
                </a:lnTo>
                <a:lnTo>
                  <a:pt x="43500" y="69420"/>
                </a:lnTo>
                <a:lnTo>
                  <a:pt x="43520" y="69330"/>
                </a:lnTo>
                <a:lnTo>
                  <a:pt x="43530" y="69210"/>
                </a:lnTo>
                <a:lnTo>
                  <a:pt x="43500" y="69120"/>
                </a:lnTo>
                <a:lnTo>
                  <a:pt x="43450" y="68950"/>
                </a:lnTo>
                <a:lnTo>
                  <a:pt x="43380" y="68860"/>
                </a:lnTo>
                <a:lnTo>
                  <a:pt x="43310" y="68790"/>
                </a:lnTo>
                <a:lnTo>
                  <a:pt x="43230" y="68740"/>
                </a:lnTo>
                <a:lnTo>
                  <a:pt x="43030" y="68710"/>
                </a:lnTo>
                <a:lnTo>
                  <a:pt x="42840" y="68740"/>
                </a:lnTo>
                <a:lnTo>
                  <a:pt x="42740" y="68800"/>
                </a:lnTo>
                <a:lnTo>
                  <a:pt x="42620" y="68980"/>
                </a:lnTo>
                <a:lnTo>
                  <a:pt x="42540" y="69040"/>
                </a:lnTo>
                <a:lnTo>
                  <a:pt x="42450" y="69040"/>
                </a:lnTo>
                <a:lnTo>
                  <a:pt x="42390" y="68950"/>
                </a:lnTo>
                <a:lnTo>
                  <a:pt x="42330" y="68670"/>
                </a:lnTo>
                <a:lnTo>
                  <a:pt x="42280" y="68500"/>
                </a:lnTo>
                <a:lnTo>
                  <a:pt x="42220" y="68410"/>
                </a:lnTo>
                <a:lnTo>
                  <a:pt x="42130" y="68340"/>
                </a:lnTo>
                <a:lnTo>
                  <a:pt x="42060" y="68300"/>
                </a:lnTo>
                <a:lnTo>
                  <a:pt x="41970" y="68270"/>
                </a:lnTo>
                <a:lnTo>
                  <a:pt x="41750" y="68250"/>
                </a:lnTo>
                <a:lnTo>
                  <a:pt x="41580" y="68300"/>
                </a:lnTo>
                <a:lnTo>
                  <a:pt x="41290" y="68460"/>
                </a:lnTo>
                <a:lnTo>
                  <a:pt x="41180" y="68510"/>
                </a:lnTo>
                <a:lnTo>
                  <a:pt x="41000" y="68550"/>
                </a:lnTo>
                <a:lnTo>
                  <a:pt x="40900" y="68540"/>
                </a:lnTo>
                <a:lnTo>
                  <a:pt x="40810" y="68510"/>
                </a:lnTo>
                <a:lnTo>
                  <a:pt x="40720" y="68450"/>
                </a:lnTo>
                <a:lnTo>
                  <a:pt x="40620" y="68350"/>
                </a:lnTo>
                <a:lnTo>
                  <a:pt x="40610" y="68350"/>
                </a:lnTo>
                <a:lnTo>
                  <a:pt x="40560" y="68270"/>
                </a:lnTo>
                <a:lnTo>
                  <a:pt x="40510" y="68160"/>
                </a:lnTo>
                <a:lnTo>
                  <a:pt x="40450" y="67990"/>
                </a:lnTo>
                <a:lnTo>
                  <a:pt x="40430" y="67780"/>
                </a:lnTo>
                <a:lnTo>
                  <a:pt x="40450" y="67570"/>
                </a:lnTo>
                <a:lnTo>
                  <a:pt x="40520" y="67280"/>
                </a:lnTo>
                <a:lnTo>
                  <a:pt x="40660" y="66840"/>
                </a:lnTo>
                <a:lnTo>
                  <a:pt x="40690" y="66750"/>
                </a:lnTo>
                <a:lnTo>
                  <a:pt x="41020" y="65890"/>
                </a:lnTo>
                <a:lnTo>
                  <a:pt x="41050" y="65790"/>
                </a:lnTo>
                <a:lnTo>
                  <a:pt x="41040" y="65680"/>
                </a:lnTo>
                <a:lnTo>
                  <a:pt x="41010" y="65590"/>
                </a:lnTo>
                <a:lnTo>
                  <a:pt x="40950" y="65510"/>
                </a:lnTo>
                <a:lnTo>
                  <a:pt x="40880" y="65430"/>
                </a:lnTo>
                <a:lnTo>
                  <a:pt x="40790" y="65360"/>
                </a:lnTo>
                <a:lnTo>
                  <a:pt x="40600" y="65230"/>
                </a:lnTo>
                <a:lnTo>
                  <a:pt x="40380" y="65000"/>
                </a:lnTo>
                <a:lnTo>
                  <a:pt x="40240" y="64840"/>
                </a:lnTo>
                <a:lnTo>
                  <a:pt x="40150" y="64660"/>
                </a:lnTo>
                <a:lnTo>
                  <a:pt x="40120" y="64460"/>
                </a:lnTo>
                <a:lnTo>
                  <a:pt x="40130" y="64250"/>
                </a:lnTo>
                <a:lnTo>
                  <a:pt x="40190" y="64080"/>
                </a:lnTo>
                <a:lnTo>
                  <a:pt x="40270" y="63970"/>
                </a:lnTo>
                <a:lnTo>
                  <a:pt x="40320" y="63900"/>
                </a:lnTo>
                <a:lnTo>
                  <a:pt x="40660" y="63620"/>
                </a:lnTo>
                <a:lnTo>
                  <a:pt x="40710" y="63520"/>
                </a:lnTo>
                <a:lnTo>
                  <a:pt x="40730" y="63420"/>
                </a:lnTo>
                <a:lnTo>
                  <a:pt x="40720" y="63310"/>
                </a:lnTo>
                <a:lnTo>
                  <a:pt x="40680" y="63130"/>
                </a:lnTo>
                <a:lnTo>
                  <a:pt x="40540" y="62780"/>
                </a:lnTo>
                <a:lnTo>
                  <a:pt x="40520" y="62690"/>
                </a:lnTo>
                <a:lnTo>
                  <a:pt x="40510" y="62580"/>
                </a:lnTo>
                <a:lnTo>
                  <a:pt x="40540" y="62490"/>
                </a:lnTo>
                <a:lnTo>
                  <a:pt x="40600" y="62390"/>
                </a:lnTo>
                <a:lnTo>
                  <a:pt x="40670" y="62300"/>
                </a:lnTo>
                <a:lnTo>
                  <a:pt x="40850" y="62180"/>
                </a:lnTo>
                <a:lnTo>
                  <a:pt x="41140" y="61860"/>
                </a:lnTo>
                <a:lnTo>
                  <a:pt x="41210" y="61770"/>
                </a:lnTo>
                <a:lnTo>
                  <a:pt x="41240" y="61690"/>
                </a:lnTo>
                <a:lnTo>
                  <a:pt x="41250" y="61580"/>
                </a:lnTo>
                <a:lnTo>
                  <a:pt x="41180" y="61490"/>
                </a:lnTo>
                <a:lnTo>
                  <a:pt x="40870" y="61460"/>
                </a:lnTo>
                <a:lnTo>
                  <a:pt x="40790" y="61410"/>
                </a:lnTo>
                <a:lnTo>
                  <a:pt x="40720" y="61330"/>
                </a:lnTo>
                <a:lnTo>
                  <a:pt x="40730" y="61220"/>
                </a:lnTo>
                <a:lnTo>
                  <a:pt x="40760" y="61140"/>
                </a:lnTo>
                <a:lnTo>
                  <a:pt x="40850" y="60960"/>
                </a:lnTo>
                <a:lnTo>
                  <a:pt x="40970" y="60770"/>
                </a:lnTo>
                <a:lnTo>
                  <a:pt x="41170" y="60510"/>
                </a:lnTo>
                <a:lnTo>
                  <a:pt x="41220" y="60410"/>
                </a:lnTo>
                <a:lnTo>
                  <a:pt x="41260" y="60320"/>
                </a:lnTo>
                <a:lnTo>
                  <a:pt x="41430" y="59660"/>
                </a:lnTo>
                <a:lnTo>
                  <a:pt x="41500" y="59490"/>
                </a:lnTo>
                <a:lnTo>
                  <a:pt x="41570" y="59420"/>
                </a:lnTo>
                <a:lnTo>
                  <a:pt x="41740" y="59280"/>
                </a:lnTo>
                <a:lnTo>
                  <a:pt x="41840" y="59220"/>
                </a:lnTo>
                <a:lnTo>
                  <a:pt x="42270" y="59090"/>
                </a:lnTo>
                <a:lnTo>
                  <a:pt x="42350" y="59050"/>
                </a:lnTo>
                <a:lnTo>
                  <a:pt x="42630" y="59000"/>
                </a:lnTo>
                <a:lnTo>
                  <a:pt x="42730" y="58980"/>
                </a:lnTo>
                <a:lnTo>
                  <a:pt x="43230" y="58970"/>
                </a:lnTo>
                <a:lnTo>
                  <a:pt x="43350" y="58970"/>
                </a:lnTo>
                <a:lnTo>
                  <a:pt x="43570" y="58980"/>
                </a:lnTo>
                <a:lnTo>
                  <a:pt x="43770" y="59020"/>
                </a:lnTo>
                <a:lnTo>
                  <a:pt x="44010" y="59120"/>
                </a:lnTo>
                <a:lnTo>
                  <a:pt x="44100" y="59200"/>
                </a:lnTo>
                <a:lnTo>
                  <a:pt x="44160" y="59280"/>
                </a:lnTo>
                <a:lnTo>
                  <a:pt x="44250" y="59490"/>
                </a:lnTo>
                <a:lnTo>
                  <a:pt x="44320" y="59590"/>
                </a:lnTo>
                <a:lnTo>
                  <a:pt x="44400" y="59660"/>
                </a:lnTo>
                <a:lnTo>
                  <a:pt x="44500" y="59680"/>
                </a:lnTo>
                <a:lnTo>
                  <a:pt x="44610" y="59620"/>
                </a:lnTo>
                <a:lnTo>
                  <a:pt x="44690" y="59560"/>
                </a:lnTo>
                <a:lnTo>
                  <a:pt x="44760" y="59400"/>
                </a:lnTo>
                <a:lnTo>
                  <a:pt x="44840" y="59330"/>
                </a:lnTo>
                <a:lnTo>
                  <a:pt x="44950" y="59310"/>
                </a:lnTo>
                <a:lnTo>
                  <a:pt x="45070" y="59330"/>
                </a:lnTo>
                <a:lnTo>
                  <a:pt x="45380" y="59310"/>
                </a:lnTo>
                <a:lnTo>
                  <a:pt x="45490" y="59300"/>
                </a:lnTo>
                <a:lnTo>
                  <a:pt x="45510" y="59280"/>
                </a:lnTo>
                <a:lnTo>
                  <a:pt x="45560" y="59260"/>
                </a:lnTo>
                <a:lnTo>
                  <a:pt x="45650" y="59190"/>
                </a:lnTo>
                <a:lnTo>
                  <a:pt x="45700" y="59090"/>
                </a:lnTo>
                <a:lnTo>
                  <a:pt x="45770" y="58970"/>
                </a:lnTo>
                <a:lnTo>
                  <a:pt x="45820" y="58850"/>
                </a:lnTo>
                <a:lnTo>
                  <a:pt x="45880" y="58670"/>
                </a:lnTo>
                <a:lnTo>
                  <a:pt x="45880" y="58460"/>
                </a:lnTo>
                <a:lnTo>
                  <a:pt x="45850" y="58380"/>
                </a:lnTo>
                <a:lnTo>
                  <a:pt x="45800" y="58280"/>
                </a:lnTo>
                <a:lnTo>
                  <a:pt x="45510" y="57810"/>
                </a:lnTo>
                <a:lnTo>
                  <a:pt x="45360" y="57500"/>
                </a:lnTo>
                <a:lnTo>
                  <a:pt x="45300" y="57340"/>
                </a:lnTo>
                <a:lnTo>
                  <a:pt x="45250" y="57040"/>
                </a:lnTo>
                <a:lnTo>
                  <a:pt x="45190" y="56760"/>
                </a:lnTo>
                <a:lnTo>
                  <a:pt x="45130" y="56370"/>
                </a:lnTo>
                <a:lnTo>
                  <a:pt x="45200" y="56270"/>
                </a:lnTo>
                <a:lnTo>
                  <a:pt x="45410" y="56260"/>
                </a:lnTo>
                <a:lnTo>
                  <a:pt x="45490" y="56230"/>
                </a:lnTo>
                <a:lnTo>
                  <a:pt x="45550" y="56140"/>
                </a:lnTo>
                <a:lnTo>
                  <a:pt x="45530" y="56040"/>
                </a:lnTo>
                <a:lnTo>
                  <a:pt x="45470" y="55890"/>
                </a:lnTo>
                <a:lnTo>
                  <a:pt x="45450" y="55790"/>
                </a:lnTo>
                <a:lnTo>
                  <a:pt x="45460" y="55680"/>
                </a:lnTo>
                <a:lnTo>
                  <a:pt x="45500" y="55590"/>
                </a:lnTo>
                <a:lnTo>
                  <a:pt x="45650" y="55440"/>
                </a:lnTo>
                <a:lnTo>
                  <a:pt x="45860" y="55300"/>
                </a:lnTo>
                <a:lnTo>
                  <a:pt x="45930" y="55250"/>
                </a:lnTo>
                <a:lnTo>
                  <a:pt x="46100" y="55120"/>
                </a:lnTo>
                <a:lnTo>
                  <a:pt x="46350" y="54910"/>
                </a:lnTo>
                <a:lnTo>
                  <a:pt x="46510" y="54760"/>
                </a:lnTo>
                <a:lnTo>
                  <a:pt x="46650" y="54580"/>
                </a:lnTo>
                <a:lnTo>
                  <a:pt x="46690" y="54500"/>
                </a:lnTo>
                <a:lnTo>
                  <a:pt x="46720" y="54420"/>
                </a:lnTo>
                <a:lnTo>
                  <a:pt x="46710" y="54200"/>
                </a:lnTo>
                <a:lnTo>
                  <a:pt x="46700" y="54100"/>
                </a:lnTo>
                <a:lnTo>
                  <a:pt x="46670" y="54020"/>
                </a:lnTo>
                <a:lnTo>
                  <a:pt x="46630" y="53920"/>
                </a:lnTo>
                <a:lnTo>
                  <a:pt x="46610" y="53890"/>
                </a:lnTo>
                <a:lnTo>
                  <a:pt x="46560" y="53820"/>
                </a:lnTo>
                <a:lnTo>
                  <a:pt x="46470" y="53760"/>
                </a:lnTo>
                <a:lnTo>
                  <a:pt x="46210" y="53660"/>
                </a:lnTo>
                <a:lnTo>
                  <a:pt x="45980" y="53650"/>
                </a:lnTo>
                <a:lnTo>
                  <a:pt x="45900" y="53610"/>
                </a:lnTo>
                <a:lnTo>
                  <a:pt x="45830" y="53520"/>
                </a:lnTo>
                <a:lnTo>
                  <a:pt x="45810" y="53430"/>
                </a:lnTo>
                <a:lnTo>
                  <a:pt x="45800" y="53220"/>
                </a:lnTo>
                <a:lnTo>
                  <a:pt x="45770" y="53030"/>
                </a:lnTo>
                <a:lnTo>
                  <a:pt x="45730" y="52620"/>
                </a:lnTo>
                <a:lnTo>
                  <a:pt x="45750" y="52520"/>
                </a:lnTo>
                <a:lnTo>
                  <a:pt x="45840" y="52340"/>
                </a:lnTo>
                <a:lnTo>
                  <a:pt x="45870" y="52250"/>
                </a:lnTo>
                <a:lnTo>
                  <a:pt x="45880" y="52150"/>
                </a:lnTo>
                <a:lnTo>
                  <a:pt x="45860" y="52080"/>
                </a:lnTo>
                <a:lnTo>
                  <a:pt x="45790" y="51890"/>
                </a:lnTo>
                <a:lnTo>
                  <a:pt x="45720" y="51800"/>
                </a:lnTo>
                <a:lnTo>
                  <a:pt x="45540" y="51670"/>
                </a:lnTo>
                <a:lnTo>
                  <a:pt x="45370" y="51520"/>
                </a:lnTo>
                <a:lnTo>
                  <a:pt x="45240" y="51350"/>
                </a:lnTo>
                <a:lnTo>
                  <a:pt x="45090" y="51190"/>
                </a:lnTo>
                <a:lnTo>
                  <a:pt x="44980" y="51130"/>
                </a:lnTo>
                <a:lnTo>
                  <a:pt x="44720" y="51050"/>
                </a:lnTo>
                <a:lnTo>
                  <a:pt x="44620" y="51020"/>
                </a:lnTo>
                <a:lnTo>
                  <a:pt x="44300" y="50980"/>
                </a:lnTo>
                <a:lnTo>
                  <a:pt x="43780" y="50990"/>
                </a:lnTo>
                <a:lnTo>
                  <a:pt x="43480" y="51030"/>
                </a:lnTo>
                <a:lnTo>
                  <a:pt x="43250" y="51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