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Ryanggang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North Korea • State Map | Fully Editable Vector Shape</a:t>
            </a:r>
          </a:p>
        </p:txBody>
      </p:sp>
      <p:sp>
        <p:nvSpPr>
          <p:cNvPr id="101" name="Ryangga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0500" y="20600"/>
                </a:moveTo>
                <a:lnTo>
                  <a:pt x="70520" y="20780"/>
                </a:lnTo>
                <a:lnTo>
                  <a:pt x="70530" y="20850"/>
                </a:lnTo>
                <a:lnTo>
                  <a:pt x="70590" y="21040"/>
                </a:lnTo>
                <a:lnTo>
                  <a:pt x="70550" y="21200"/>
                </a:lnTo>
                <a:lnTo>
                  <a:pt x="70550" y="21400"/>
                </a:lnTo>
                <a:lnTo>
                  <a:pt x="70520" y="21480"/>
                </a:lnTo>
                <a:lnTo>
                  <a:pt x="70430" y="21540"/>
                </a:lnTo>
                <a:lnTo>
                  <a:pt x="70360" y="21580"/>
                </a:lnTo>
                <a:lnTo>
                  <a:pt x="70330" y="21660"/>
                </a:lnTo>
                <a:lnTo>
                  <a:pt x="70320" y="21750"/>
                </a:lnTo>
                <a:lnTo>
                  <a:pt x="70240" y="21760"/>
                </a:lnTo>
                <a:lnTo>
                  <a:pt x="70170" y="21930"/>
                </a:lnTo>
                <a:lnTo>
                  <a:pt x="70100" y="22020"/>
                </a:lnTo>
                <a:lnTo>
                  <a:pt x="70170" y="22110"/>
                </a:lnTo>
                <a:lnTo>
                  <a:pt x="70120" y="22200"/>
                </a:lnTo>
                <a:lnTo>
                  <a:pt x="70050" y="22280"/>
                </a:lnTo>
                <a:lnTo>
                  <a:pt x="69990" y="22380"/>
                </a:lnTo>
                <a:lnTo>
                  <a:pt x="69980" y="22460"/>
                </a:lnTo>
                <a:lnTo>
                  <a:pt x="69900" y="22540"/>
                </a:lnTo>
                <a:lnTo>
                  <a:pt x="69810" y="22480"/>
                </a:lnTo>
                <a:lnTo>
                  <a:pt x="69730" y="22450"/>
                </a:lnTo>
                <a:lnTo>
                  <a:pt x="69690" y="22540"/>
                </a:lnTo>
                <a:lnTo>
                  <a:pt x="69600" y="22550"/>
                </a:lnTo>
                <a:lnTo>
                  <a:pt x="69540" y="22640"/>
                </a:lnTo>
                <a:lnTo>
                  <a:pt x="69350" y="22800"/>
                </a:lnTo>
                <a:lnTo>
                  <a:pt x="69260" y="22840"/>
                </a:lnTo>
                <a:lnTo>
                  <a:pt x="69180" y="22790"/>
                </a:lnTo>
                <a:lnTo>
                  <a:pt x="69150" y="22710"/>
                </a:lnTo>
                <a:lnTo>
                  <a:pt x="69060" y="22790"/>
                </a:lnTo>
                <a:lnTo>
                  <a:pt x="68960" y="22950"/>
                </a:lnTo>
                <a:lnTo>
                  <a:pt x="68930" y="23040"/>
                </a:lnTo>
                <a:lnTo>
                  <a:pt x="69020" y="23060"/>
                </a:lnTo>
                <a:lnTo>
                  <a:pt x="68930" y="23100"/>
                </a:lnTo>
                <a:lnTo>
                  <a:pt x="68840" y="23110"/>
                </a:lnTo>
                <a:lnTo>
                  <a:pt x="68800" y="23190"/>
                </a:lnTo>
                <a:lnTo>
                  <a:pt x="68980" y="23320"/>
                </a:lnTo>
                <a:lnTo>
                  <a:pt x="69050" y="23390"/>
                </a:lnTo>
                <a:lnTo>
                  <a:pt x="69140" y="23410"/>
                </a:lnTo>
                <a:lnTo>
                  <a:pt x="69110" y="23480"/>
                </a:lnTo>
                <a:lnTo>
                  <a:pt x="68950" y="23440"/>
                </a:lnTo>
                <a:lnTo>
                  <a:pt x="68960" y="23520"/>
                </a:lnTo>
                <a:lnTo>
                  <a:pt x="68890" y="23560"/>
                </a:lnTo>
                <a:lnTo>
                  <a:pt x="68820" y="23640"/>
                </a:lnTo>
                <a:lnTo>
                  <a:pt x="68850" y="23740"/>
                </a:lnTo>
                <a:lnTo>
                  <a:pt x="68850" y="23820"/>
                </a:lnTo>
                <a:lnTo>
                  <a:pt x="68770" y="23870"/>
                </a:lnTo>
                <a:lnTo>
                  <a:pt x="68680" y="23820"/>
                </a:lnTo>
                <a:lnTo>
                  <a:pt x="68610" y="23750"/>
                </a:lnTo>
                <a:lnTo>
                  <a:pt x="68570" y="23670"/>
                </a:lnTo>
                <a:lnTo>
                  <a:pt x="68490" y="23580"/>
                </a:lnTo>
                <a:lnTo>
                  <a:pt x="68310" y="23630"/>
                </a:lnTo>
                <a:lnTo>
                  <a:pt x="68130" y="23600"/>
                </a:lnTo>
                <a:lnTo>
                  <a:pt x="67960" y="23650"/>
                </a:lnTo>
                <a:lnTo>
                  <a:pt x="67890" y="23630"/>
                </a:lnTo>
                <a:lnTo>
                  <a:pt x="67860" y="23650"/>
                </a:lnTo>
                <a:lnTo>
                  <a:pt x="67860" y="23670"/>
                </a:lnTo>
                <a:lnTo>
                  <a:pt x="67870" y="23740"/>
                </a:lnTo>
                <a:lnTo>
                  <a:pt x="67830" y="23820"/>
                </a:lnTo>
                <a:lnTo>
                  <a:pt x="67880" y="23910"/>
                </a:lnTo>
                <a:lnTo>
                  <a:pt x="67980" y="23900"/>
                </a:lnTo>
                <a:lnTo>
                  <a:pt x="68060" y="23980"/>
                </a:lnTo>
                <a:lnTo>
                  <a:pt x="68020" y="24170"/>
                </a:lnTo>
                <a:lnTo>
                  <a:pt x="68110" y="24210"/>
                </a:lnTo>
                <a:lnTo>
                  <a:pt x="68140" y="24130"/>
                </a:lnTo>
                <a:lnTo>
                  <a:pt x="68240" y="24150"/>
                </a:lnTo>
                <a:lnTo>
                  <a:pt x="68260" y="24330"/>
                </a:lnTo>
                <a:lnTo>
                  <a:pt x="68330" y="24490"/>
                </a:lnTo>
                <a:lnTo>
                  <a:pt x="68370" y="24580"/>
                </a:lnTo>
                <a:lnTo>
                  <a:pt x="68520" y="24750"/>
                </a:lnTo>
                <a:lnTo>
                  <a:pt x="68600" y="24930"/>
                </a:lnTo>
                <a:lnTo>
                  <a:pt x="68660" y="25280"/>
                </a:lnTo>
                <a:lnTo>
                  <a:pt x="68710" y="25380"/>
                </a:lnTo>
                <a:lnTo>
                  <a:pt x="69230" y="25310"/>
                </a:lnTo>
                <a:lnTo>
                  <a:pt x="69320" y="25340"/>
                </a:lnTo>
                <a:lnTo>
                  <a:pt x="69380" y="25440"/>
                </a:lnTo>
                <a:lnTo>
                  <a:pt x="69360" y="25560"/>
                </a:lnTo>
                <a:lnTo>
                  <a:pt x="69370" y="25670"/>
                </a:lnTo>
                <a:lnTo>
                  <a:pt x="69340" y="26150"/>
                </a:lnTo>
                <a:lnTo>
                  <a:pt x="69340" y="26250"/>
                </a:lnTo>
                <a:lnTo>
                  <a:pt x="69420" y="26710"/>
                </a:lnTo>
                <a:lnTo>
                  <a:pt x="69420" y="27090"/>
                </a:lnTo>
                <a:lnTo>
                  <a:pt x="69430" y="27170"/>
                </a:lnTo>
                <a:lnTo>
                  <a:pt x="69490" y="27370"/>
                </a:lnTo>
                <a:lnTo>
                  <a:pt x="69560" y="27470"/>
                </a:lnTo>
                <a:lnTo>
                  <a:pt x="69700" y="27650"/>
                </a:lnTo>
                <a:lnTo>
                  <a:pt x="69730" y="27740"/>
                </a:lnTo>
                <a:lnTo>
                  <a:pt x="69740" y="27840"/>
                </a:lnTo>
                <a:lnTo>
                  <a:pt x="69730" y="27950"/>
                </a:lnTo>
                <a:lnTo>
                  <a:pt x="69660" y="28130"/>
                </a:lnTo>
                <a:lnTo>
                  <a:pt x="69430" y="28430"/>
                </a:lnTo>
                <a:lnTo>
                  <a:pt x="69400" y="28510"/>
                </a:lnTo>
                <a:lnTo>
                  <a:pt x="69390" y="28600"/>
                </a:lnTo>
                <a:lnTo>
                  <a:pt x="69480" y="28670"/>
                </a:lnTo>
                <a:lnTo>
                  <a:pt x="69650" y="28730"/>
                </a:lnTo>
                <a:lnTo>
                  <a:pt x="69750" y="28760"/>
                </a:lnTo>
                <a:lnTo>
                  <a:pt x="70230" y="28830"/>
                </a:lnTo>
                <a:lnTo>
                  <a:pt x="70330" y="28860"/>
                </a:lnTo>
                <a:lnTo>
                  <a:pt x="70420" y="28920"/>
                </a:lnTo>
                <a:lnTo>
                  <a:pt x="70650" y="29180"/>
                </a:lnTo>
                <a:lnTo>
                  <a:pt x="70820" y="29470"/>
                </a:lnTo>
                <a:lnTo>
                  <a:pt x="70980" y="29790"/>
                </a:lnTo>
                <a:lnTo>
                  <a:pt x="71000" y="29850"/>
                </a:lnTo>
                <a:lnTo>
                  <a:pt x="71080" y="30050"/>
                </a:lnTo>
                <a:lnTo>
                  <a:pt x="71090" y="30260"/>
                </a:lnTo>
                <a:lnTo>
                  <a:pt x="71070" y="30360"/>
                </a:lnTo>
                <a:lnTo>
                  <a:pt x="71030" y="30440"/>
                </a:lnTo>
                <a:lnTo>
                  <a:pt x="71000" y="30520"/>
                </a:lnTo>
                <a:lnTo>
                  <a:pt x="70870" y="30720"/>
                </a:lnTo>
                <a:lnTo>
                  <a:pt x="70550" y="31070"/>
                </a:lnTo>
                <a:lnTo>
                  <a:pt x="70360" y="31210"/>
                </a:lnTo>
                <a:lnTo>
                  <a:pt x="70100" y="31490"/>
                </a:lnTo>
                <a:lnTo>
                  <a:pt x="70030" y="31580"/>
                </a:lnTo>
                <a:lnTo>
                  <a:pt x="69980" y="31680"/>
                </a:lnTo>
                <a:lnTo>
                  <a:pt x="69910" y="31850"/>
                </a:lnTo>
                <a:lnTo>
                  <a:pt x="69870" y="32050"/>
                </a:lnTo>
                <a:lnTo>
                  <a:pt x="69850" y="32270"/>
                </a:lnTo>
                <a:lnTo>
                  <a:pt x="69860" y="32350"/>
                </a:lnTo>
                <a:lnTo>
                  <a:pt x="69880" y="32680"/>
                </a:lnTo>
                <a:lnTo>
                  <a:pt x="69930" y="33090"/>
                </a:lnTo>
                <a:lnTo>
                  <a:pt x="69980" y="33280"/>
                </a:lnTo>
                <a:lnTo>
                  <a:pt x="70100" y="33550"/>
                </a:lnTo>
                <a:lnTo>
                  <a:pt x="70230" y="33740"/>
                </a:lnTo>
                <a:lnTo>
                  <a:pt x="70320" y="33920"/>
                </a:lnTo>
                <a:lnTo>
                  <a:pt x="70340" y="34130"/>
                </a:lnTo>
                <a:lnTo>
                  <a:pt x="70370" y="34220"/>
                </a:lnTo>
                <a:lnTo>
                  <a:pt x="70430" y="34310"/>
                </a:lnTo>
                <a:lnTo>
                  <a:pt x="70510" y="34400"/>
                </a:lnTo>
                <a:lnTo>
                  <a:pt x="70710" y="34700"/>
                </a:lnTo>
                <a:lnTo>
                  <a:pt x="70770" y="34860"/>
                </a:lnTo>
                <a:lnTo>
                  <a:pt x="70770" y="34970"/>
                </a:lnTo>
                <a:lnTo>
                  <a:pt x="70760" y="35080"/>
                </a:lnTo>
                <a:lnTo>
                  <a:pt x="70730" y="35180"/>
                </a:lnTo>
                <a:lnTo>
                  <a:pt x="70600" y="35440"/>
                </a:lnTo>
                <a:lnTo>
                  <a:pt x="70500" y="35620"/>
                </a:lnTo>
                <a:lnTo>
                  <a:pt x="70260" y="36000"/>
                </a:lnTo>
                <a:lnTo>
                  <a:pt x="70230" y="36090"/>
                </a:lnTo>
                <a:lnTo>
                  <a:pt x="70220" y="36200"/>
                </a:lnTo>
                <a:lnTo>
                  <a:pt x="70240" y="36410"/>
                </a:lnTo>
                <a:lnTo>
                  <a:pt x="70250" y="36460"/>
                </a:lnTo>
                <a:lnTo>
                  <a:pt x="70290" y="36710"/>
                </a:lnTo>
                <a:lnTo>
                  <a:pt x="70340" y="36900"/>
                </a:lnTo>
                <a:lnTo>
                  <a:pt x="70420" y="37290"/>
                </a:lnTo>
                <a:lnTo>
                  <a:pt x="70430" y="37510"/>
                </a:lnTo>
                <a:lnTo>
                  <a:pt x="70400" y="37600"/>
                </a:lnTo>
                <a:lnTo>
                  <a:pt x="70330" y="37770"/>
                </a:lnTo>
                <a:lnTo>
                  <a:pt x="70250" y="37860"/>
                </a:lnTo>
                <a:lnTo>
                  <a:pt x="70190" y="37960"/>
                </a:lnTo>
                <a:lnTo>
                  <a:pt x="70120" y="37790"/>
                </a:lnTo>
                <a:lnTo>
                  <a:pt x="70070" y="37710"/>
                </a:lnTo>
                <a:lnTo>
                  <a:pt x="69920" y="37560"/>
                </a:lnTo>
                <a:lnTo>
                  <a:pt x="68730" y="36820"/>
                </a:lnTo>
                <a:lnTo>
                  <a:pt x="68640" y="36760"/>
                </a:lnTo>
                <a:lnTo>
                  <a:pt x="68380" y="36620"/>
                </a:lnTo>
                <a:lnTo>
                  <a:pt x="68290" y="36590"/>
                </a:lnTo>
                <a:lnTo>
                  <a:pt x="68210" y="36590"/>
                </a:lnTo>
                <a:lnTo>
                  <a:pt x="68120" y="36600"/>
                </a:lnTo>
                <a:lnTo>
                  <a:pt x="67950" y="36670"/>
                </a:lnTo>
                <a:lnTo>
                  <a:pt x="67860" y="36730"/>
                </a:lnTo>
                <a:lnTo>
                  <a:pt x="67780" y="36770"/>
                </a:lnTo>
                <a:lnTo>
                  <a:pt x="67690" y="36800"/>
                </a:lnTo>
                <a:lnTo>
                  <a:pt x="67600" y="36810"/>
                </a:lnTo>
                <a:lnTo>
                  <a:pt x="67420" y="36790"/>
                </a:lnTo>
                <a:lnTo>
                  <a:pt x="67340" y="36780"/>
                </a:lnTo>
                <a:lnTo>
                  <a:pt x="67100" y="36670"/>
                </a:lnTo>
                <a:lnTo>
                  <a:pt x="67010" y="36650"/>
                </a:lnTo>
                <a:lnTo>
                  <a:pt x="66930" y="36690"/>
                </a:lnTo>
                <a:lnTo>
                  <a:pt x="66860" y="36730"/>
                </a:lnTo>
                <a:lnTo>
                  <a:pt x="66670" y="36870"/>
                </a:lnTo>
                <a:lnTo>
                  <a:pt x="66510" y="37020"/>
                </a:lnTo>
                <a:lnTo>
                  <a:pt x="66430" y="37090"/>
                </a:lnTo>
                <a:lnTo>
                  <a:pt x="66230" y="37340"/>
                </a:lnTo>
                <a:lnTo>
                  <a:pt x="66080" y="37580"/>
                </a:lnTo>
                <a:lnTo>
                  <a:pt x="66020" y="37770"/>
                </a:lnTo>
                <a:lnTo>
                  <a:pt x="66020" y="37860"/>
                </a:lnTo>
                <a:lnTo>
                  <a:pt x="66040" y="38020"/>
                </a:lnTo>
                <a:lnTo>
                  <a:pt x="66030" y="38100"/>
                </a:lnTo>
                <a:lnTo>
                  <a:pt x="65950" y="38180"/>
                </a:lnTo>
                <a:lnTo>
                  <a:pt x="65520" y="38380"/>
                </a:lnTo>
                <a:lnTo>
                  <a:pt x="65430" y="38440"/>
                </a:lnTo>
                <a:lnTo>
                  <a:pt x="65370" y="38530"/>
                </a:lnTo>
                <a:lnTo>
                  <a:pt x="65160" y="39020"/>
                </a:lnTo>
                <a:lnTo>
                  <a:pt x="65110" y="39120"/>
                </a:lnTo>
                <a:lnTo>
                  <a:pt x="64990" y="39270"/>
                </a:lnTo>
                <a:lnTo>
                  <a:pt x="64830" y="39430"/>
                </a:lnTo>
                <a:lnTo>
                  <a:pt x="64750" y="39470"/>
                </a:lnTo>
                <a:lnTo>
                  <a:pt x="64650" y="39500"/>
                </a:lnTo>
                <a:lnTo>
                  <a:pt x="64390" y="39540"/>
                </a:lnTo>
                <a:lnTo>
                  <a:pt x="64110" y="39570"/>
                </a:lnTo>
                <a:lnTo>
                  <a:pt x="63750" y="39540"/>
                </a:lnTo>
                <a:lnTo>
                  <a:pt x="63380" y="39570"/>
                </a:lnTo>
                <a:lnTo>
                  <a:pt x="63120" y="39620"/>
                </a:lnTo>
                <a:lnTo>
                  <a:pt x="63040" y="39670"/>
                </a:lnTo>
                <a:lnTo>
                  <a:pt x="63060" y="39680"/>
                </a:lnTo>
                <a:lnTo>
                  <a:pt x="63010" y="39780"/>
                </a:lnTo>
                <a:lnTo>
                  <a:pt x="63000" y="39870"/>
                </a:lnTo>
                <a:lnTo>
                  <a:pt x="62990" y="39980"/>
                </a:lnTo>
                <a:lnTo>
                  <a:pt x="62990" y="40030"/>
                </a:lnTo>
                <a:lnTo>
                  <a:pt x="63000" y="40080"/>
                </a:lnTo>
                <a:lnTo>
                  <a:pt x="63070" y="40470"/>
                </a:lnTo>
                <a:lnTo>
                  <a:pt x="63090" y="40670"/>
                </a:lnTo>
                <a:lnTo>
                  <a:pt x="63100" y="41000"/>
                </a:lnTo>
                <a:lnTo>
                  <a:pt x="63060" y="41200"/>
                </a:lnTo>
                <a:lnTo>
                  <a:pt x="62770" y="41680"/>
                </a:lnTo>
                <a:lnTo>
                  <a:pt x="62740" y="41760"/>
                </a:lnTo>
                <a:lnTo>
                  <a:pt x="62650" y="42090"/>
                </a:lnTo>
                <a:lnTo>
                  <a:pt x="62640" y="42150"/>
                </a:lnTo>
                <a:lnTo>
                  <a:pt x="62610" y="42360"/>
                </a:lnTo>
                <a:lnTo>
                  <a:pt x="62510" y="42870"/>
                </a:lnTo>
                <a:lnTo>
                  <a:pt x="62440" y="43160"/>
                </a:lnTo>
                <a:lnTo>
                  <a:pt x="62340" y="43430"/>
                </a:lnTo>
                <a:lnTo>
                  <a:pt x="62260" y="43590"/>
                </a:lnTo>
                <a:lnTo>
                  <a:pt x="62200" y="43680"/>
                </a:lnTo>
                <a:lnTo>
                  <a:pt x="62050" y="43840"/>
                </a:lnTo>
                <a:lnTo>
                  <a:pt x="62020" y="43930"/>
                </a:lnTo>
                <a:lnTo>
                  <a:pt x="61890" y="44290"/>
                </a:lnTo>
                <a:lnTo>
                  <a:pt x="61870" y="44390"/>
                </a:lnTo>
                <a:lnTo>
                  <a:pt x="61810" y="44780"/>
                </a:lnTo>
                <a:lnTo>
                  <a:pt x="61780" y="44870"/>
                </a:lnTo>
                <a:lnTo>
                  <a:pt x="61720" y="44970"/>
                </a:lnTo>
                <a:lnTo>
                  <a:pt x="61650" y="45050"/>
                </a:lnTo>
                <a:lnTo>
                  <a:pt x="61470" y="45220"/>
                </a:lnTo>
                <a:lnTo>
                  <a:pt x="61260" y="45390"/>
                </a:lnTo>
                <a:lnTo>
                  <a:pt x="61100" y="45510"/>
                </a:lnTo>
                <a:lnTo>
                  <a:pt x="60780" y="45820"/>
                </a:lnTo>
                <a:lnTo>
                  <a:pt x="60560" y="46070"/>
                </a:lnTo>
                <a:lnTo>
                  <a:pt x="60430" y="46260"/>
                </a:lnTo>
                <a:lnTo>
                  <a:pt x="60230" y="46520"/>
                </a:lnTo>
                <a:lnTo>
                  <a:pt x="60040" y="46800"/>
                </a:lnTo>
                <a:lnTo>
                  <a:pt x="59900" y="46970"/>
                </a:lnTo>
                <a:lnTo>
                  <a:pt x="59810" y="47040"/>
                </a:lnTo>
                <a:lnTo>
                  <a:pt x="59700" y="47090"/>
                </a:lnTo>
                <a:lnTo>
                  <a:pt x="59620" y="47120"/>
                </a:lnTo>
                <a:lnTo>
                  <a:pt x="59420" y="47140"/>
                </a:lnTo>
                <a:lnTo>
                  <a:pt x="59300" y="47130"/>
                </a:lnTo>
                <a:lnTo>
                  <a:pt x="59130" y="47070"/>
                </a:lnTo>
                <a:lnTo>
                  <a:pt x="58950" y="46920"/>
                </a:lnTo>
                <a:lnTo>
                  <a:pt x="58820" y="46750"/>
                </a:lnTo>
                <a:lnTo>
                  <a:pt x="58700" y="46570"/>
                </a:lnTo>
                <a:lnTo>
                  <a:pt x="58620" y="46490"/>
                </a:lnTo>
                <a:lnTo>
                  <a:pt x="58530" y="46460"/>
                </a:lnTo>
                <a:lnTo>
                  <a:pt x="58210" y="46460"/>
                </a:lnTo>
                <a:lnTo>
                  <a:pt x="58110" y="46480"/>
                </a:lnTo>
                <a:lnTo>
                  <a:pt x="58030" y="46510"/>
                </a:lnTo>
                <a:lnTo>
                  <a:pt x="57840" y="46630"/>
                </a:lnTo>
                <a:lnTo>
                  <a:pt x="57660" y="46720"/>
                </a:lnTo>
                <a:lnTo>
                  <a:pt x="57370" y="46760"/>
                </a:lnTo>
                <a:lnTo>
                  <a:pt x="57190" y="46820"/>
                </a:lnTo>
                <a:lnTo>
                  <a:pt x="57100" y="46870"/>
                </a:lnTo>
                <a:lnTo>
                  <a:pt x="57010" y="46940"/>
                </a:lnTo>
                <a:lnTo>
                  <a:pt x="56930" y="47020"/>
                </a:lnTo>
                <a:lnTo>
                  <a:pt x="56820" y="47190"/>
                </a:lnTo>
                <a:lnTo>
                  <a:pt x="56750" y="47360"/>
                </a:lnTo>
                <a:lnTo>
                  <a:pt x="56630" y="47710"/>
                </a:lnTo>
                <a:lnTo>
                  <a:pt x="56450" y="48000"/>
                </a:lnTo>
                <a:lnTo>
                  <a:pt x="56230" y="48250"/>
                </a:lnTo>
                <a:lnTo>
                  <a:pt x="55920" y="48490"/>
                </a:lnTo>
                <a:lnTo>
                  <a:pt x="55880" y="48520"/>
                </a:lnTo>
                <a:lnTo>
                  <a:pt x="55810" y="48550"/>
                </a:lnTo>
                <a:lnTo>
                  <a:pt x="55250" y="48930"/>
                </a:lnTo>
                <a:lnTo>
                  <a:pt x="54830" y="49290"/>
                </a:lnTo>
                <a:lnTo>
                  <a:pt x="54740" y="49350"/>
                </a:lnTo>
                <a:lnTo>
                  <a:pt x="54630" y="49400"/>
                </a:lnTo>
                <a:lnTo>
                  <a:pt x="54550" y="49470"/>
                </a:lnTo>
                <a:lnTo>
                  <a:pt x="54030" y="49680"/>
                </a:lnTo>
                <a:lnTo>
                  <a:pt x="53940" y="49670"/>
                </a:lnTo>
                <a:lnTo>
                  <a:pt x="53920" y="49650"/>
                </a:lnTo>
                <a:lnTo>
                  <a:pt x="53870" y="49580"/>
                </a:lnTo>
                <a:lnTo>
                  <a:pt x="53840" y="49500"/>
                </a:lnTo>
                <a:lnTo>
                  <a:pt x="53810" y="49200"/>
                </a:lnTo>
                <a:lnTo>
                  <a:pt x="53810" y="49010"/>
                </a:lnTo>
                <a:lnTo>
                  <a:pt x="53810" y="48910"/>
                </a:lnTo>
                <a:lnTo>
                  <a:pt x="53850" y="48600"/>
                </a:lnTo>
                <a:lnTo>
                  <a:pt x="53910" y="48420"/>
                </a:lnTo>
                <a:lnTo>
                  <a:pt x="53960" y="48320"/>
                </a:lnTo>
                <a:lnTo>
                  <a:pt x="54040" y="48230"/>
                </a:lnTo>
                <a:lnTo>
                  <a:pt x="54220" y="48060"/>
                </a:lnTo>
                <a:lnTo>
                  <a:pt x="54320" y="47960"/>
                </a:lnTo>
                <a:lnTo>
                  <a:pt x="54380" y="47870"/>
                </a:lnTo>
                <a:lnTo>
                  <a:pt x="54420" y="47790"/>
                </a:lnTo>
                <a:lnTo>
                  <a:pt x="54440" y="47690"/>
                </a:lnTo>
                <a:lnTo>
                  <a:pt x="54440" y="47580"/>
                </a:lnTo>
                <a:lnTo>
                  <a:pt x="54420" y="47370"/>
                </a:lnTo>
                <a:lnTo>
                  <a:pt x="54390" y="47280"/>
                </a:lnTo>
                <a:lnTo>
                  <a:pt x="54380" y="47070"/>
                </a:lnTo>
                <a:lnTo>
                  <a:pt x="54400" y="46970"/>
                </a:lnTo>
                <a:lnTo>
                  <a:pt x="54470" y="46890"/>
                </a:lnTo>
                <a:lnTo>
                  <a:pt x="54630" y="46740"/>
                </a:lnTo>
                <a:lnTo>
                  <a:pt x="54700" y="46650"/>
                </a:lnTo>
                <a:lnTo>
                  <a:pt x="54710" y="46560"/>
                </a:lnTo>
                <a:lnTo>
                  <a:pt x="54610" y="46500"/>
                </a:lnTo>
                <a:lnTo>
                  <a:pt x="54510" y="46510"/>
                </a:lnTo>
                <a:lnTo>
                  <a:pt x="54160" y="46510"/>
                </a:lnTo>
                <a:lnTo>
                  <a:pt x="54050" y="46500"/>
                </a:lnTo>
                <a:lnTo>
                  <a:pt x="53960" y="46470"/>
                </a:lnTo>
                <a:lnTo>
                  <a:pt x="53870" y="46430"/>
                </a:lnTo>
                <a:lnTo>
                  <a:pt x="53790" y="46360"/>
                </a:lnTo>
                <a:lnTo>
                  <a:pt x="53750" y="46250"/>
                </a:lnTo>
                <a:lnTo>
                  <a:pt x="53720" y="46150"/>
                </a:lnTo>
                <a:lnTo>
                  <a:pt x="53740" y="46040"/>
                </a:lnTo>
                <a:lnTo>
                  <a:pt x="53730" y="45820"/>
                </a:lnTo>
                <a:lnTo>
                  <a:pt x="53630" y="45130"/>
                </a:lnTo>
                <a:lnTo>
                  <a:pt x="53600" y="45050"/>
                </a:lnTo>
                <a:lnTo>
                  <a:pt x="53530" y="44960"/>
                </a:lnTo>
                <a:lnTo>
                  <a:pt x="53420" y="44910"/>
                </a:lnTo>
                <a:lnTo>
                  <a:pt x="53220" y="44860"/>
                </a:lnTo>
                <a:lnTo>
                  <a:pt x="53130" y="44800"/>
                </a:lnTo>
                <a:lnTo>
                  <a:pt x="53080" y="44590"/>
                </a:lnTo>
                <a:lnTo>
                  <a:pt x="52980" y="44490"/>
                </a:lnTo>
                <a:lnTo>
                  <a:pt x="52920" y="44400"/>
                </a:lnTo>
                <a:lnTo>
                  <a:pt x="52780" y="44040"/>
                </a:lnTo>
                <a:lnTo>
                  <a:pt x="52680" y="43870"/>
                </a:lnTo>
                <a:lnTo>
                  <a:pt x="52480" y="43610"/>
                </a:lnTo>
                <a:lnTo>
                  <a:pt x="52430" y="43500"/>
                </a:lnTo>
                <a:lnTo>
                  <a:pt x="52410" y="43410"/>
                </a:lnTo>
                <a:lnTo>
                  <a:pt x="52400" y="43310"/>
                </a:lnTo>
                <a:lnTo>
                  <a:pt x="52370" y="43100"/>
                </a:lnTo>
                <a:lnTo>
                  <a:pt x="52320" y="42820"/>
                </a:lnTo>
                <a:lnTo>
                  <a:pt x="52160" y="42510"/>
                </a:lnTo>
                <a:lnTo>
                  <a:pt x="52110" y="42340"/>
                </a:lnTo>
                <a:lnTo>
                  <a:pt x="52120" y="42230"/>
                </a:lnTo>
                <a:lnTo>
                  <a:pt x="52170" y="42140"/>
                </a:lnTo>
                <a:lnTo>
                  <a:pt x="52310" y="41950"/>
                </a:lnTo>
                <a:lnTo>
                  <a:pt x="52560" y="41730"/>
                </a:lnTo>
                <a:lnTo>
                  <a:pt x="52830" y="41530"/>
                </a:lnTo>
                <a:lnTo>
                  <a:pt x="53300" y="41220"/>
                </a:lnTo>
                <a:lnTo>
                  <a:pt x="53450" y="41070"/>
                </a:lnTo>
                <a:lnTo>
                  <a:pt x="53580" y="40870"/>
                </a:lnTo>
                <a:lnTo>
                  <a:pt x="53670" y="40690"/>
                </a:lnTo>
                <a:lnTo>
                  <a:pt x="53700" y="40600"/>
                </a:lnTo>
                <a:lnTo>
                  <a:pt x="53710" y="40500"/>
                </a:lnTo>
                <a:lnTo>
                  <a:pt x="53710" y="40380"/>
                </a:lnTo>
                <a:lnTo>
                  <a:pt x="53680" y="40300"/>
                </a:lnTo>
                <a:lnTo>
                  <a:pt x="53630" y="40200"/>
                </a:lnTo>
                <a:lnTo>
                  <a:pt x="53350" y="39850"/>
                </a:lnTo>
                <a:lnTo>
                  <a:pt x="53350" y="39780"/>
                </a:lnTo>
                <a:lnTo>
                  <a:pt x="53350" y="39750"/>
                </a:lnTo>
                <a:lnTo>
                  <a:pt x="53490" y="39600"/>
                </a:lnTo>
                <a:lnTo>
                  <a:pt x="53580" y="39570"/>
                </a:lnTo>
                <a:lnTo>
                  <a:pt x="53830" y="39620"/>
                </a:lnTo>
                <a:lnTo>
                  <a:pt x="54000" y="39600"/>
                </a:lnTo>
                <a:lnTo>
                  <a:pt x="54170" y="39520"/>
                </a:lnTo>
                <a:lnTo>
                  <a:pt x="54250" y="39470"/>
                </a:lnTo>
                <a:lnTo>
                  <a:pt x="54330" y="39390"/>
                </a:lnTo>
                <a:lnTo>
                  <a:pt x="54390" y="39310"/>
                </a:lnTo>
                <a:lnTo>
                  <a:pt x="54460" y="39130"/>
                </a:lnTo>
                <a:lnTo>
                  <a:pt x="54520" y="38890"/>
                </a:lnTo>
                <a:lnTo>
                  <a:pt x="54540" y="38710"/>
                </a:lnTo>
                <a:lnTo>
                  <a:pt x="54580" y="38540"/>
                </a:lnTo>
                <a:lnTo>
                  <a:pt x="54650" y="38370"/>
                </a:lnTo>
                <a:lnTo>
                  <a:pt x="54710" y="38110"/>
                </a:lnTo>
                <a:lnTo>
                  <a:pt x="54720" y="37930"/>
                </a:lnTo>
                <a:lnTo>
                  <a:pt x="54700" y="37740"/>
                </a:lnTo>
                <a:lnTo>
                  <a:pt x="54660" y="37650"/>
                </a:lnTo>
                <a:lnTo>
                  <a:pt x="54610" y="37570"/>
                </a:lnTo>
                <a:lnTo>
                  <a:pt x="54540" y="37490"/>
                </a:lnTo>
                <a:lnTo>
                  <a:pt x="54280" y="37390"/>
                </a:lnTo>
                <a:lnTo>
                  <a:pt x="53920" y="37320"/>
                </a:lnTo>
                <a:lnTo>
                  <a:pt x="53610" y="37260"/>
                </a:lnTo>
                <a:lnTo>
                  <a:pt x="53270" y="37160"/>
                </a:lnTo>
                <a:lnTo>
                  <a:pt x="53000" y="37140"/>
                </a:lnTo>
                <a:lnTo>
                  <a:pt x="52900" y="37160"/>
                </a:lnTo>
                <a:lnTo>
                  <a:pt x="52820" y="37210"/>
                </a:lnTo>
                <a:lnTo>
                  <a:pt x="52760" y="37290"/>
                </a:lnTo>
                <a:lnTo>
                  <a:pt x="52710" y="37370"/>
                </a:lnTo>
                <a:lnTo>
                  <a:pt x="52680" y="37460"/>
                </a:lnTo>
                <a:lnTo>
                  <a:pt x="52510" y="38210"/>
                </a:lnTo>
                <a:lnTo>
                  <a:pt x="52440" y="38400"/>
                </a:lnTo>
                <a:lnTo>
                  <a:pt x="52380" y="38470"/>
                </a:lnTo>
                <a:lnTo>
                  <a:pt x="52300" y="38540"/>
                </a:lnTo>
                <a:lnTo>
                  <a:pt x="52120" y="38600"/>
                </a:lnTo>
                <a:lnTo>
                  <a:pt x="51940" y="38600"/>
                </a:lnTo>
                <a:lnTo>
                  <a:pt x="51500" y="38530"/>
                </a:lnTo>
                <a:lnTo>
                  <a:pt x="51140" y="38480"/>
                </a:lnTo>
                <a:lnTo>
                  <a:pt x="50960" y="38440"/>
                </a:lnTo>
                <a:lnTo>
                  <a:pt x="50980" y="38340"/>
                </a:lnTo>
                <a:lnTo>
                  <a:pt x="50980" y="38160"/>
                </a:lnTo>
                <a:lnTo>
                  <a:pt x="50960" y="38070"/>
                </a:lnTo>
                <a:lnTo>
                  <a:pt x="50950" y="37730"/>
                </a:lnTo>
                <a:lnTo>
                  <a:pt x="50900" y="37470"/>
                </a:lnTo>
                <a:lnTo>
                  <a:pt x="50890" y="37210"/>
                </a:lnTo>
                <a:lnTo>
                  <a:pt x="50830" y="37030"/>
                </a:lnTo>
                <a:lnTo>
                  <a:pt x="50790" y="36940"/>
                </a:lnTo>
                <a:lnTo>
                  <a:pt x="50730" y="36860"/>
                </a:lnTo>
                <a:lnTo>
                  <a:pt x="50640" y="36790"/>
                </a:lnTo>
                <a:lnTo>
                  <a:pt x="50470" y="36720"/>
                </a:lnTo>
                <a:lnTo>
                  <a:pt x="50380" y="36710"/>
                </a:lnTo>
                <a:lnTo>
                  <a:pt x="50220" y="36740"/>
                </a:lnTo>
                <a:lnTo>
                  <a:pt x="49950" y="36820"/>
                </a:lnTo>
                <a:lnTo>
                  <a:pt x="49690" y="36920"/>
                </a:lnTo>
                <a:lnTo>
                  <a:pt x="49430" y="37060"/>
                </a:lnTo>
                <a:lnTo>
                  <a:pt x="49340" y="37130"/>
                </a:lnTo>
                <a:lnTo>
                  <a:pt x="49290" y="37220"/>
                </a:lnTo>
                <a:lnTo>
                  <a:pt x="49240" y="37300"/>
                </a:lnTo>
                <a:lnTo>
                  <a:pt x="49230" y="37390"/>
                </a:lnTo>
                <a:lnTo>
                  <a:pt x="49210" y="37480"/>
                </a:lnTo>
                <a:lnTo>
                  <a:pt x="49170" y="37560"/>
                </a:lnTo>
                <a:lnTo>
                  <a:pt x="49040" y="37740"/>
                </a:lnTo>
                <a:lnTo>
                  <a:pt x="48870" y="37860"/>
                </a:lnTo>
                <a:lnTo>
                  <a:pt x="48620" y="37940"/>
                </a:lnTo>
                <a:lnTo>
                  <a:pt x="48340" y="37920"/>
                </a:lnTo>
                <a:lnTo>
                  <a:pt x="48260" y="37880"/>
                </a:lnTo>
                <a:lnTo>
                  <a:pt x="48080" y="37810"/>
                </a:lnTo>
                <a:lnTo>
                  <a:pt x="47980" y="37800"/>
                </a:lnTo>
                <a:lnTo>
                  <a:pt x="47820" y="37820"/>
                </a:lnTo>
                <a:lnTo>
                  <a:pt x="47530" y="37800"/>
                </a:lnTo>
                <a:lnTo>
                  <a:pt x="47450" y="37770"/>
                </a:lnTo>
                <a:lnTo>
                  <a:pt x="47390" y="37730"/>
                </a:lnTo>
                <a:lnTo>
                  <a:pt x="47200" y="37580"/>
                </a:lnTo>
                <a:lnTo>
                  <a:pt x="47040" y="37420"/>
                </a:lnTo>
                <a:lnTo>
                  <a:pt x="46950" y="37350"/>
                </a:lnTo>
                <a:lnTo>
                  <a:pt x="46930" y="37330"/>
                </a:lnTo>
                <a:lnTo>
                  <a:pt x="46870" y="37300"/>
                </a:lnTo>
                <a:lnTo>
                  <a:pt x="46770" y="37260"/>
                </a:lnTo>
                <a:lnTo>
                  <a:pt x="46590" y="37240"/>
                </a:lnTo>
                <a:lnTo>
                  <a:pt x="46510" y="37200"/>
                </a:lnTo>
                <a:lnTo>
                  <a:pt x="46330" y="37050"/>
                </a:lnTo>
                <a:lnTo>
                  <a:pt x="46270" y="36960"/>
                </a:lnTo>
                <a:lnTo>
                  <a:pt x="46170" y="36630"/>
                </a:lnTo>
                <a:lnTo>
                  <a:pt x="46140" y="36370"/>
                </a:lnTo>
                <a:lnTo>
                  <a:pt x="46080" y="36030"/>
                </a:lnTo>
                <a:lnTo>
                  <a:pt x="46050" y="35940"/>
                </a:lnTo>
                <a:lnTo>
                  <a:pt x="46010" y="35760"/>
                </a:lnTo>
                <a:lnTo>
                  <a:pt x="46000" y="35580"/>
                </a:lnTo>
                <a:lnTo>
                  <a:pt x="46010" y="35490"/>
                </a:lnTo>
                <a:lnTo>
                  <a:pt x="46050" y="35410"/>
                </a:lnTo>
                <a:lnTo>
                  <a:pt x="46120" y="35320"/>
                </a:lnTo>
                <a:lnTo>
                  <a:pt x="46170" y="35240"/>
                </a:lnTo>
                <a:lnTo>
                  <a:pt x="46180" y="35160"/>
                </a:lnTo>
                <a:lnTo>
                  <a:pt x="46130" y="35070"/>
                </a:lnTo>
                <a:lnTo>
                  <a:pt x="46040" y="35010"/>
                </a:lnTo>
                <a:lnTo>
                  <a:pt x="45670" y="34890"/>
                </a:lnTo>
                <a:lnTo>
                  <a:pt x="45510" y="34820"/>
                </a:lnTo>
                <a:lnTo>
                  <a:pt x="45350" y="34680"/>
                </a:lnTo>
                <a:lnTo>
                  <a:pt x="45300" y="34600"/>
                </a:lnTo>
                <a:lnTo>
                  <a:pt x="45230" y="34420"/>
                </a:lnTo>
                <a:lnTo>
                  <a:pt x="45210" y="34330"/>
                </a:lnTo>
                <a:lnTo>
                  <a:pt x="45020" y="33810"/>
                </a:lnTo>
                <a:lnTo>
                  <a:pt x="44840" y="33460"/>
                </a:lnTo>
                <a:lnTo>
                  <a:pt x="44720" y="33300"/>
                </a:lnTo>
                <a:lnTo>
                  <a:pt x="44640" y="33120"/>
                </a:lnTo>
                <a:lnTo>
                  <a:pt x="44610" y="33040"/>
                </a:lnTo>
                <a:lnTo>
                  <a:pt x="44590" y="32860"/>
                </a:lnTo>
                <a:lnTo>
                  <a:pt x="44600" y="32680"/>
                </a:lnTo>
                <a:lnTo>
                  <a:pt x="44830" y="32340"/>
                </a:lnTo>
                <a:lnTo>
                  <a:pt x="44830" y="32250"/>
                </a:lnTo>
                <a:lnTo>
                  <a:pt x="44740" y="32180"/>
                </a:lnTo>
                <a:lnTo>
                  <a:pt x="44560" y="32120"/>
                </a:lnTo>
                <a:lnTo>
                  <a:pt x="44220" y="32180"/>
                </a:lnTo>
                <a:lnTo>
                  <a:pt x="44040" y="32180"/>
                </a:lnTo>
                <a:lnTo>
                  <a:pt x="43960" y="32140"/>
                </a:lnTo>
                <a:lnTo>
                  <a:pt x="43870" y="32070"/>
                </a:lnTo>
                <a:lnTo>
                  <a:pt x="43740" y="31900"/>
                </a:lnTo>
                <a:lnTo>
                  <a:pt x="43580" y="31760"/>
                </a:lnTo>
                <a:lnTo>
                  <a:pt x="43500" y="31680"/>
                </a:lnTo>
                <a:lnTo>
                  <a:pt x="43460" y="31590"/>
                </a:lnTo>
                <a:lnTo>
                  <a:pt x="43420" y="31360"/>
                </a:lnTo>
                <a:lnTo>
                  <a:pt x="43380" y="31150"/>
                </a:lnTo>
                <a:lnTo>
                  <a:pt x="43270" y="30900"/>
                </a:lnTo>
                <a:lnTo>
                  <a:pt x="43250" y="30800"/>
                </a:lnTo>
                <a:lnTo>
                  <a:pt x="43250" y="30720"/>
                </a:lnTo>
                <a:lnTo>
                  <a:pt x="43270" y="30620"/>
                </a:lnTo>
                <a:lnTo>
                  <a:pt x="43310" y="30540"/>
                </a:lnTo>
                <a:lnTo>
                  <a:pt x="43400" y="30460"/>
                </a:lnTo>
                <a:lnTo>
                  <a:pt x="43490" y="30420"/>
                </a:lnTo>
                <a:lnTo>
                  <a:pt x="43580" y="30420"/>
                </a:lnTo>
                <a:lnTo>
                  <a:pt x="43640" y="30440"/>
                </a:lnTo>
                <a:lnTo>
                  <a:pt x="43660" y="30440"/>
                </a:lnTo>
                <a:lnTo>
                  <a:pt x="44020" y="30560"/>
                </a:lnTo>
                <a:lnTo>
                  <a:pt x="44200" y="30570"/>
                </a:lnTo>
                <a:lnTo>
                  <a:pt x="44280" y="30560"/>
                </a:lnTo>
                <a:lnTo>
                  <a:pt x="44360" y="30490"/>
                </a:lnTo>
                <a:lnTo>
                  <a:pt x="44410" y="30410"/>
                </a:lnTo>
                <a:lnTo>
                  <a:pt x="44440" y="30320"/>
                </a:lnTo>
                <a:lnTo>
                  <a:pt x="44490" y="30070"/>
                </a:lnTo>
                <a:lnTo>
                  <a:pt x="44550" y="29900"/>
                </a:lnTo>
                <a:lnTo>
                  <a:pt x="44620" y="29820"/>
                </a:lnTo>
                <a:lnTo>
                  <a:pt x="44800" y="29720"/>
                </a:lnTo>
                <a:lnTo>
                  <a:pt x="45060" y="29630"/>
                </a:lnTo>
                <a:lnTo>
                  <a:pt x="45230" y="29530"/>
                </a:lnTo>
                <a:lnTo>
                  <a:pt x="45290" y="29450"/>
                </a:lnTo>
                <a:lnTo>
                  <a:pt x="45320" y="29360"/>
                </a:lnTo>
                <a:lnTo>
                  <a:pt x="45350" y="29280"/>
                </a:lnTo>
                <a:lnTo>
                  <a:pt x="45340" y="29190"/>
                </a:lnTo>
                <a:lnTo>
                  <a:pt x="45310" y="29010"/>
                </a:lnTo>
                <a:lnTo>
                  <a:pt x="45230" y="28840"/>
                </a:lnTo>
                <a:lnTo>
                  <a:pt x="45170" y="28770"/>
                </a:lnTo>
                <a:lnTo>
                  <a:pt x="45190" y="28280"/>
                </a:lnTo>
                <a:lnTo>
                  <a:pt x="45200" y="28290"/>
                </a:lnTo>
                <a:lnTo>
                  <a:pt x="45220" y="28300"/>
                </a:lnTo>
                <a:lnTo>
                  <a:pt x="45230" y="28300"/>
                </a:lnTo>
                <a:lnTo>
                  <a:pt x="45240" y="28310"/>
                </a:lnTo>
                <a:lnTo>
                  <a:pt x="45250" y="28320"/>
                </a:lnTo>
                <a:lnTo>
                  <a:pt x="45250" y="28330"/>
                </a:lnTo>
                <a:lnTo>
                  <a:pt x="45260" y="28330"/>
                </a:lnTo>
                <a:lnTo>
                  <a:pt x="45260" y="28350"/>
                </a:lnTo>
                <a:lnTo>
                  <a:pt x="45270" y="28360"/>
                </a:lnTo>
                <a:lnTo>
                  <a:pt x="45280" y="28370"/>
                </a:lnTo>
                <a:lnTo>
                  <a:pt x="45280" y="28380"/>
                </a:lnTo>
                <a:lnTo>
                  <a:pt x="45290" y="28400"/>
                </a:lnTo>
                <a:lnTo>
                  <a:pt x="45290" y="28410"/>
                </a:lnTo>
                <a:lnTo>
                  <a:pt x="45300" y="28420"/>
                </a:lnTo>
                <a:lnTo>
                  <a:pt x="45300" y="28430"/>
                </a:lnTo>
                <a:lnTo>
                  <a:pt x="45300" y="28440"/>
                </a:lnTo>
                <a:lnTo>
                  <a:pt x="45300" y="28450"/>
                </a:lnTo>
                <a:lnTo>
                  <a:pt x="45300" y="28460"/>
                </a:lnTo>
                <a:lnTo>
                  <a:pt x="45310" y="28470"/>
                </a:lnTo>
                <a:lnTo>
                  <a:pt x="45310" y="28490"/>
                </a:lnTo>
                <a:lnTo>
                  <a:pt x="45310" y="28500"/>
                </a:lnTo>
                <a:lnTo>
                  <a:pt x="45310" y="28510"/>
                </a:lnTo>
                <a:lnTo>
                  <a:pt x="45310" y="28520"/>
                </a:lnTo>
                <a:lnTo>
                  <a:pt x="45320" y="28530"/>
                </a:lnTo>
                <a:lnTo>
                  <a:pt x="45330" y="28540"/>
                </a:lnTo>
                <a:lnTo>
                  <a:pt x="45330" y="28550"/>
                </a:lnTo>
                <a:lnTo>
                  <a:pt x="45340" y="28550"/>
                </a:lnTo>
                <a:lnTo>
                  <a:pt x="45350" y="28560"/>
                </a:lnTo>
                <a:lnTo>
                  <a:pt x="45360" y="28560"/>
                </a:lnTo>
                <a:lnTo>
                  <a:pt x="45370" y="28560"/>
                </a:lnTo>
                <a:lnTo>
                  <a:pt x="45380" y="28550"/>
                </a:lnTo>
                <a:lnTo>
                  <a:pt x="45390" y="28550"/>
                </a:lnTo>
                <a:lnTo>
                  <a:pt x="45400" y="28550"/>
                </a:lnTo>
                <a:lnTo>
                  <a:pt x="45410" y="28550"/>
                </a:lnTo>
                <a:lnTo>
                  <a:pt x="45420" y="28550"/>
                </a:lnTo>
                <a:lnTo>
                  <a:pt x="45430" y="28560"/>
                </a:lnTo>
                <a:lnTo>
                  <a:pt x="45450" y="28570"/>
                </a:lnTo>
                <a:lnTo>
                  <a:pt x="45460" y="28580"/>
                </a:lnTo>
                <a:lnTo>
                  <a:pt x="45470" y="28580"/>
                </a:lnTo>
                <a:lnTo>
                  <a:pt x="45470" y="28590"/>
                </a:lnTo>
                <a:lnTo>
                  <a:pt x="45480" y="28590"/>
                </a:lnTo>
                <a:lnTo>
                  <a:pt x="45500" y="28590"/>
                </a:lnTo>
                <a:lnTo>
                  <a:pt x="45510" y="28580"/>
                </a:lnTo>
                <a:lnTo>
                  <a:pt x="45520" y="28580"/>
                </a:lnTo>
                <a:lnTo>
                  <a:pt x="45530" y="28570"/>
                </a:lnTo>
                <a:lnTo>
                  <a:pt x="45530" y="28560"/>
                </a:lnTo>
                <a:lnTo>
                  <a:pt x="45540" y="28560"/>
                </a:lnTo>
                <a:lnTo>
                  <a:pt x="45550" y="28550"/>
                </a:lnTo>
                <a:lnTo>
                  <a:pt x="45560" y="28540"/>
                </a:lnTo>
                <a:lnTo>
                  <a:pt x="45570" y="28540"/>
                </a:lnTo>
                <a:lnTo>
                  <a:pt x="45570" y="28530"/>
                </a:lnTo>
                <a:lnTo>
                  <a:pt x="45580" y="28530"/>
                </a:lnTo>
                <a:lnTo>
                  <a:pt x="45590" y="28530"/>
                </a:lnTo>
                <a:lnTo>
                  <a:pt x="45600" y="28530"/>
                </a:lnTo>
                <a:lnTo>
                  <a:pt x="45610" y="28530"/>
                </a:lnTo>
                <a:lnTo>
                  <a:pt x="45620" y="28530"/>
                </a:lnTo>
                <a:lnTo>
                  <a:pt x="45640" y="28530"/>
                </a:lnTo>
                <a:lnTo>
                  <a:pt x="45650" y="28530"/>
                </a:lnTo>
                <a:lnTo>
                  <a:pt x="45660" y="28530"/>
                </a:lnTo>
                <a:lnTo>
                  <a:pt x="45670" y="28530"/>
                </a:lnTo>
                <a:lnTo>
                  <a:pt x="45680" y="28540"/>
                </a:lnTo>
                <a:lnTo>
                  <a:pt x="45690" y="28540"/>
                </a:lnTo>
                <a:lnTo>
                  <a:pt x="45700" y="28550"/>
                </a:lnTo>
                <a:lnTo>
                  <a:pt x="45710" y="28550"/>
                </a:lnTo>
                <a:lnTo>
                  <a:pt x="45710" y="28560"/>
                </a:lnTo>
                <a:lnTo>
                  <a:pt x="45720" y="28570"/>
                </a:lnTo>
                <a:lnTo>
                  <a:pt x="45730" y="28580"/>
                </a:lnTo>
                <a:lnTo>
                  <a:pt x="45740" y="28590"/>
                </a:lnTo>
                <a:lnTo>
                  <a:pt x="45740" y="28600"/>
                </a:lnTo>
                <a:lnTo>
                  <a:pt x="45750" y="28610"/>
                </a:lnTo>
                <a:lnTo>
                  <a:pt x="45750" y="28620"/>
                </a:lnTo>
                <a:lnTo>
                  <a:pt x="45760" y="28630"/>
                </a:lnTo>
                <a:lnTo>
                  <a:pt x="45760" y="28640"/>
                </a:lnTo>
                <a:lnTo>
                  <a:pt x="45750" y="28650"/>
                </a:lnTo>
                <a:lnTo>
                  <a:pt x="45750" y="28660"/>
                </a:lnTo>
                <a:lnTo>
                  <a:pt x="45750" y="28680"/>
                </a:lnTo>
                <a:lnTo>
                  <a:pt x="45740" y="28680"/>
                </a:lnTo>
                <a:lnTo>
                  <a:pt x="45740" y="28690"/>
                </a:lnTo>
                <a:lnTo>
                  <a:pt x="45740" y="28700"/>
                </a:lnTo>
                <a:lnTo>
                  <a:pt x="45730" y="28710"/>
                </a:lnTo>
                <a:lnTo>
                  <a:pt x="45720" y="28720"/>
                </a:lnTo>
                <a:lnTo>
                  <a:pt x="45710" y="28730"/>
                </a:lnTo>
                <a:lnTo>
                  <a:pt x="45710" y="28740"/>
                </a:lnTo>
                <a:lnTo>
                  <a:pt x="45700" y="28750"/>
                </a:lnTo>
                <a:lnTo>
                  <a:pt x="45690" y="28760"/>
                </a:lnTo>
                <a:lnTo>
                  <a:pt x="45680" y="28770"/>
                </a:lnTo>
                <a:lnTo>
                  <a:pt x="45670" y="28770"/>
                </a:lnTo>
                <a:lnTo>
                  <a:pt x="45670" y="28780"/>
                </a:lnTo>
                <a:lnTo>
                  <a:pt x="45660" y="28780"/>
                </a:lnTo>
                <a:lnTo>
                  <a:pt x="45650" y="28790"/>
                </a:lnTo>
                <a:lnTo>
                  <a:pt x="45630" y="28790"/>
                </a:lnTo>
                <a:lnTo>
                  <a:pt x="45610" y="28800"/>
                </a:lnTo>
                <a:lnTo>
                  <a:pt x="45600" y="28800"/>
                </a:lnTo>
                <a:lnTo>
                  <a:pt x="45590" y="28800"/>
                </a:lnTo>
                <a:lnTo>
                  <a:pt x="45580" y="28810"/>
                </a:lnTo>
                <a:lnTo>
                  <a:pt x="45560" y="28810"/>
                </a:lnTo>
                <a:lnTo>
                  <a:pt x="45540" y="28820"/>
                </a:lnTo>
                <a:lnTo>
                  <a:pt x="45530" y="28830"/>
                </a:lnTo>
                <a:lnTo>
                  <a:pt x="45520" y="28840"/>
                </a:lnTo>
                <a:lnTo>
                  <a:pt x="45510" y="28850"/>
                </a:lnTo>
                <a:lnTo>
                  <a:pt x="45510" y="28870"/>
                </a:lnTo>
                <a:lnTo>
                  <a:pt x="45520" y="28880"/>
                </a:lnTo>
                <a:lnTo>
                  <a:pt x="45520" y="28890"/>
                </a:lnTo>
                <a:lnTo>
                  <a:pt x="45520" y="28900"/>
                </a:lnTo>
                <a:lnTo>
                  <a:pt x="45530" y="28910"/>
                </a:lnTo>
                <a:lnTo>
                  <a:pt x="45540" y="28920"/>
                </a:lnTo>
                <a:lnTo>
                  <a:pt x="45550" y="28930"/>
                </a:lnTo>
                <a:lnTo>
                  <a:pt x="45560" y="28930"/>
                </a:lnTo>
                <a:lnTo>
                  <a:pt x="45570" y="28930"/>
                </a:lnTo>
                <a:lnTo>
                  <a:pt x="45580" y="28930"/>
                </a:lnTo>
                <a:lnTo>
                  <a:pt x="45590" y="28940"/>
                </a:lnTo>
                <a:lnTo>
                  <a:pt x="45600" y="28940"/>
                </a:lnTo>
                <a:lnTo>
                  <a:pt x="45610" y="28940"/>
                </a:lnTo>
                <a:lnTo>
                  <a:pt x="45620" y="28940"/>
                </a:lnTo>
                <a:lnTo>
                  <a:pt x="45630" y="28950"/>
                </a:lnTo>
                <a:lnTo>
                  <a:pt x="45650" y="28960"/>
                </a:lnTo>
                <a:lnTo>
                  <a:pt x="45660" y="28970"/>
                </a:lnTo>
                <a:lnTo>
                  <a:pt x="45670" y="28970"/>
                </a:lnTo>
                <a:lnTo>
                  <a:pt x="45670" y="28980"/>
                </a:lnTo>
                <a:lnTo>
                  <a:pt x="45680" y="28980"/>
                </a:lnTo>
                <a:lnTo>
                  <a:pt x="45690" y="28980"/>
                </a:lnTo>
                <a:lnTo>
                  <a:pt x="45700" y="28980"/>
                </a:lnTo>
                <a:lnTo>
                  <a:pt x="45710" y="28980"/>
                </a:lnTo>
                <a:lnTo>
                  <a:pt x="45730" y="28980"/>
                </a:lnTo>
                <a:lnTo>
                  <a:pt x="45750" y="28980"/>
                </a:lnTo>
                <a:lnTo>
                  <a:pt x="45760" y="28980"/>
                </a:lnTo>
                <a:lnTo>
                  <a:pt x="45770" y="28970"/>
                </a:lnTo>
                <a:lnTo>
                  <a:pt x="45780" y="28960"/>
                </a:lnTo>
                <a:lnTo>
                  <a:pt x="45790" y="28950"/>
                </a:lnTo>
                <a:lnTo>
                  <a:pt x="45800" y="28950"/>
                </a:lnTo>
                <a:lnTo>
                  <a:pt x="45810" y="28940"/>
                </a:lnTo>
                <a:lnTo>
                  <a:pt x="45830" y="28930"/>
                </a:lnTo>
                <a:lnTo>
                  <a:pt x="45840" y="28920"/>
                </a:lnTo>
                <a:lnTo>
                  <a:pt x="45860" y="28910"/>
                </a:lnTo>
                <a:lnTo>
                  <a:pt x="45880" y="28910"/>
                </a:lnTo>
                <a:lnTo>
                  <a:pt x="45890" y="28900"/>
                </a:lnTo>
                <a:lnTo>
                  <a:pt x="45900" y="28900"/>
                </a:lnTo>
                <a:lnTo>
                  <a:pt x="45910" y="28900"/>
                </a:lnTo>
                <a:lnTo>
                  <a:pt x="45920" y="28900"/>
                </a:lnTo>
                <a:lnTo>
                  <a:pt x="45930" y="28910"/>
                </a:lnTo>
                <a:lnTo>
                  <a:pt x="45940" y="28920"/>
                </a:lnTo>
                <a:lnTo>
                  <a:pt x="45950" y="28930"/>
                </a:lnTo>
                <a:lnTo>
                  <a:pt x="45950" y="28940"/>
                </a:lnTo>
                <a:lnTo>
                  <a:pt x="45960" y="28950"/>
                </a:lnTo>
                <a:lnTo>
                  <a:pt x="45960" y="28960"/>
                </a:lnTo>
                <a:lnTo>
                  <a:pt x="45960" y="28970"/>
                </a:lnTo>
                <a:lnTo>
                  <a:pt x="45960" y="28980"/>
                </a:lnTo>
                <a:lnTo>
                  <a:pt x="45960" y="28990"/>
                </a:lnTo>
                <a:lnTo>
                  <a:pt x="45960" y="29010"/>
                </a:lnTo>
                <a:lnTo>
                  <a:pt x="45960" y="29020"/>
                </a:lnTo>
                <a:lnTo>
                  <a:pt x="45960" y="29030"/>
                </a:lnTo>
                <a:lnTo>
                  <a:pt x="45960" y="29040"/>
                </a:lnTo>
                <a:lnTo>
                  <a:pt x="45960" y="29050"/>
                </a:lnTo>
                <a:lnTo>
                  <a:pt x="45960" y="29060"/>
                </a:lnTo>
                <a:lnTo>
                  <a:pt x="45970" y="29060"/>
                </a:lnTo>
                <a:lnTo>
                  <a:pt x="45970" y="29070"/>
                </a:lnTo>
                <a:lnTo>
                  <a:pt x="45980" y="29080"/>
                </a:lnTo>
                <a:lnTo>
                  <a:pt x="45980" y="29090"/>
                </a:lnTo>
                <a:lnTo>
                  <a:pt x="45980" y="29110"/>
                </a:lnTo>
                <a:lnTo>
                  <a:pt x="45980" y="29120"/>
                </a:lnTo>
                <a:lnTo>
                  <a:pt x="45980" y="29130"/>
                </a:lnTo>
                <a:lnTo>
                  <a:pt x="45980" y="29140"/>
                </a:lnTo>
                <a:lnTo>
                  <a:pt x="45970" y="29150"/>
                </a:lnTo>
                <a:lnTo>
                  <a:pt x="45960" y="29160"/>
                </a:lnTo>
                <a:lnTo>
                  <a:pt x="45940" y="29160"/>
                </a:lnTo>
                <a:lnTo>
                  <a:pt x="45930" y="29170"/>
                </a:lnTo>
                <a:lnTo>
                  <a:pt x="45930" y="29180"/>
                </a:lnTo>
                <a:lnTo>
                  <a:pt x="45920" y="29180"/>
                </a:lnTo>
                <a:lnTo>
                  <a:pt x="45920" y="29190"/>
                </a:lnTo>
                <a:lnTo>
                  <a:pt x="45910" y="29200"/>
                </a:lnTo>
                <a:lnTo>
                  <a:pt x="45910" y="29220"/>
                </a:lnTo>
                <a:lnTo>
                  <a:pt x="45910" y="29230"/>
                </a:lnTo>
                <a:lnTo>
                  <a:pt x="45910" y="29240"/>
                </a:lnTo>
                <a:lnTo>
                  <a:pt x="45920" y="29250"/>
                </a:lnTo>
                <a:lnTo>
                  <a:pt x="45930" y="29260"/>
                </a:lnTo>
                <a:lnTo>
                  <a:pt x="45930" y="29270"/>
                </a:lnTo>
                <a:lnTo>
                  <a:pt x="45940" y="29280"/>
                </a:lnTo>
                <a:lnTo>
                  <a:pt x="45940" y="29290"/>
                </a:lnTo>
                <a:lnTo>
                  <a:pt x="45950" y="29290"/>
                </a:lnTo>
                <a:lnTo>
                  <a:pt x="45960" y="29300"/>
                </a:lnTo>
                <a:lnTo>
                  <a:pt x="45970" y="29310"/>
                </a:lnTo>
                <a:lnTo>
                  <a:pt x="45980" y="29320"/>
                </a:lnTo>
                <a:lnTo>
                  <a:pt x="45990" y="29330"/>
                </a:lnTo>
                <a:lnTo>
                  <a:pt x="46000" y="29340"/>
                </a:lnTo>
                <a:lnTo>
                  <a:pt x="46000" y="29350"/>
                </a:lnTo>
                <a:lnTo>
                  <a:pt x="46010" y="29350"/>
                </a:lnTo>
                <a:lnTo>
                  <a:pt x="46020" y="29360"/>
                </a:lnTo>
                <a:lnTo>
                  <a:pt x="46030" y="29360"/>
                </a:lnTo>
                <a:lnTo>
                  <a:pt x="46050" y="29360"/>
                </a:lnTo>
                <a:lnTo>
                  <a:pt x="46060" y="29360"/>
                </a:lnTo>
                <a:lnTo>
                  <a:pt x="46080" y="29370"/>
                </a:lnTo>
                <a:lnTo>
                  <a:pt x="46090" y="29380"/>
                </a:lnTo>
                <a:lnTo>
                  <a:pt x="46110" y="29380"/>
                </a:lnTo>
                <a:lnTo>
                  <a:pt x="46120" y="29380"/>
                </a:lnTo>
                <a:lnTo>
                  <a:pt x="46140" y="29380"/>
                </a:lnTo>
                <a:lnTo>
                  <a:pt x="46150" y="29380"/>
                </a:lnTo>
                <a:lnTo>
                  <a:pt x="46170" y="29370"/>
                </a:lnTo>
                <a:lnTo>
                  <a:pt x="46180" y="29370"/>
                </a:lnTo>
                <a:lnTo>
                  <a:pt x="46200" y="29370"/>
                </a:lnTo>
                <a:lnTo>
                  <a:pt x="46220" y="29370"/>
                </a:lnTo>
                <a:lnTo>
                  <a:pt x="46230" y="29370"/>
                </a:lnTo>
                <a:lnTo>
                  <a:pt x="46240" y="29370"/>
                </a:lnTo>
                <a:lnTo>
                  <a:pt x="46250" y="29360"/>
                </a:lnTo>
                <a:lnTo>
                  <a:pt x="46270" y="29370"/>
                </a:lnTo>
                <a:lnTo>
                  <a:pt x="46280" y="29370"/>
                </a:lnTo>
                <a:lnTo>
                  <a:pt x="46290" y="29370"/>
                </a:lnTo>
                <a:lnTo>
                  <a:pt x="46310" y="29360"/>
                </a:lnTo>
                <a:lnTo>
                  <a:pt x="46320" y="29360"/>
                </a:lnTo>
                <a:lnTo>
                  <a:pt x="46330" y="29360"/>
                </a:lnTo>
                <a:lnTo>
                  <a:pt x="46330" y="29350"/>
                </a:lnTo>
                <a:lnTo>
                  <a:pt x="46340" y="29350"/>
                </a:lnTo>
                <a:lnTo>
                  <a:pt x="46350" y="29350"/>
                </a:lnTo>
                <a:lnTo>
                  <a:pt x="46360" y="29350"/>
                </a:lnTo>
                <a:lnTo>
                  <a:pt x="46370" y="29350"/>
                </a:lnTo>
                <a:lnTo>
                  <a:pt x="46380" y="29350"/>
                </a:lnTo>
                <a:lnTo>
                  <a:pt x="46390" y="29350"/>
                </a:lnTo>
                <a:lnTo>
                  <a:pt x="46400" y="29350"/>
                </a:lnTo>
                <a:lnTo>
                  <a:pt x="46400" y="29360"/>
                </a:lnTo>
                <a:lnTo>
                  <a:pt x="46410" y="29360"/>
                </a:lnTo>
                <a:lnTo>
                  <a:pt x="46420" y="29360"/>
                </a:lnTo>
                <a:lnTo>
                  <a:pt x="46440" y="29360"/>
                </a:lnTo>
                <a:lnTo>
                  <a:pt x="46450" y="29360"/>
                </a:lnTo>
                <a:lnTo>
                  <a:pt x="46460" y="29350"/>
                </a:lnTo>
                <a:lnTo>
                  <a:pt x="46470" y="29350"/>
                </a:lnTo>
                <a:lnTo>
                  <a:pt x="46480" y="29350"/>
                </a:lnTo>
                <a:lnTo>
                  <a:pt x="46490" y="29340"/>
                </a:lnTo>
                <a:lnTo>
                  <a:pt x="46500" y="29340"/>
                </a:lnTo>
                <a:lnTo>
                  <a:pt x="46510" y="29340"/>
                </a:lnTo>
                <a:lnTo>
                  <a:pt x="46530" y="29340"/>
                </a:lnTo>
                <a:lnTo>
                  <a:pt x="46540" y="29340"/>
                </a:lnTo>
                <a:lnTo>
                  <a:pt x="46560" y="29340"/>
                </a:lnTo>
                <a:lnTo>
                  <a:pt x="46570" y="29350"/>
                </a:lnTo>
                <a:lnTo>
                  <a:pt x="46590" y="29350"/>
                </a:lnTo>
                <a:lnTo>
                  <a:pt x="46600" y="29350"/>
                </a:lnTo>
                <a:lnTo>
                  <a:pt x="46620" y="29350"/>
                </a:lnTo>
                <a:lnTo>
                  <a:pt x="46630" y="29350"/>
                </a:lnTo>
                <a:lnTo>
                  <a:pt x="46640" y="29350"/>
                </a:lnTo>
                <a:lnTo>
                  <a:pt x="46650" y="29360"/>
                </a:lnTo>
                <a:lnTo>
                  <a:pt x="46660" y="29360"/>
                </a:lnTo>
                <a:lnTo>
                  <a:pt x="46670" y="29370"/>
                </a:lnTo>
                <a:lnTo>
                  <a:pt x="46670" y="29380"/>
                </a:lnTo>
                <a:lnTo>
                  <a:pt x="46680" y="29380"/>
                </a:lnTo>
                <a:lnTo>
                  <a:pt x="46680" y="29390"/>
                </a:lnTo>
                <a:lnTo>
                  <a:pt x="46690" y="29400"/>
                </a:lnTo>
                <a:lnTo>
                  <a:pt x="46700" y="29400"/>
                </a:lnTo>
                <a:lnTo>
                  <a:pt x="46700" y="29410"/>
                </a:lnTo>
                <a:lnTo>
                  <a:pt x="46710" y="29420"/>
                </a:lnTo>
                <a:lnTo>
                  <a:pt x="46710" y="29430"/>
                </a:lnTo>
                <a:lnTo>
                  <a:pt x="46720" y="29440"/>
                </a:lnTo>
                <a:lnTo>
                  <a:pt x="46720" y="29450"/>
                </a:lnTo>
                <a:lnTo>
                  <a:pt x="46720" y="29460"/>
                </a:lnTo>
                <a:lnTo>
                  <a:pt x="46720" y="29470"/>
                </a:lnTo>
                <a:lnTo>
                  <a:pt x="46720" y="29480"/>
                </a:lnTo>
                <a:lnTo>
                  <a:pt x="46720" y="29500"/>
                </a:lnTo>
                <a:lnTo>
                  <a:pt x="46720" y="29510"/>
                </a:lnTo>
                <a:lnTo>
                  <a:pt x="46720" y="29520"/>
                </a:lnTo>
                <a:lnTo>
                  <a:pt x="46710" y="29530"/>
                </a:lnTo>
                <a:lnTo>
                  <a:pt x="46700" y="29540"/>
                </a:lnTo>
                <a:lnTo>
                  <a:pt x="46690" y="29550"/>
                </a:lnTo>
                <a:lnTo>
                  <a:pt x="46670" y="29550"/>
                </a:lnTo>
                <a:lnTo>
                  <a:pt x="46650" y="29560"/>
                </a:lnTo>
                <a:lnTo>
                  <a:pt x="46630" y="29560"/>
                </a:lnTo>
                <a:lnTo>
                  <a:pt x="46610" y="29560"/>
                </a:lnTo>
                <a:lnTo>
                  <a:pt x="46580" y="29570"/>
                </a:lnTo>
                <a:lnTo>
                  <a:pt x="46560" y="29560"/>
                </a:lnTo>
                <a:lnTo>
                  <a:pt x="46530" y="29570"/>
                </a:lnTo>
                <a:lnTo>
                  <a:pt x="46520" y="29570"/>
                </a:lnTo>
                <a:lnTo>
                  <a:pt x="46510" y="29570"/>
                </a:lnTo>
                <a:lnTo>
                  <a:pt x="46490" y="29570"/>
                </a:lnTo>
                <a:lnTo>
                  <a:pt x="46480" y="29570"/>
                </a:lnTo>
                <a:lnTo>
                  <a:pt x="46460" y="29570"/>
                </a:lnTo>
                <a:lnTo>
                  <a:pt x="46450" y="29570"/>
                </a:lnTo>
                <a:lnTo>
                  <a:pt x="46440" y="29570"/>
                </a:lnTo>
                <a:lnTo>
                  <a:pt x="46430" y="29570"/>
                </a:lnTo>
                <a:lnTo>
                  <a:pt x="46420" y="29570"/>
                </a:lnTo>
                <a:lnTo>
                  <a:pt x="46410" y="29560"/>
                </a:lnTo>
                <a:lnTo>
                  <a:pt x="46400" y="29560"/>
                </a:lnTo>
                <a:lnTo>
                  <a:pt x="46390" y="29560"/>
                </a:lnTo>
                <a:lnTo>
                  <a:pt x="46370" y="29550"/>
                </a:lnTo>
                <a:lnTo>
                  <a:pt x="46360" y="29550"/>
                </a:lnTo>
                <a:lnTo>
                  <a:pt x="46350" y="29550"/>
                </a:lnTo>
                <a:lnTo>
                  <a:pt x="46340" y="29550"/>
                </a:lnTo>
                <a:lnTo>
                  <a:pt x="46340" y="29540"/>
                </a:lnTo>
                <a:lnTo>
                  <a:pt x="46330" y="29540"/>
                </a:lnTo>
                <a:lnTo>
                  <a:pt x="46320" y="29540"/>
                </a:lnTo>
                <a:lnTo>
                  <a:pt x="46310" y="29550"/>
                </a:lnTo>
                <a:lnTo>
                  <a:pt x="46300" y="29550"/>
                </a:lnTo>
                <a:lnTo>
                  <a:pt x="46290" y="29550"/>
                </a:lnTo>
                <a:lnTo>
                  <a:pt x="46280" y="29560"/>
                </a:lnTo>
                <a:lnTo>
                  <a:pt x="46260" y="29570"/>
                </a:lnTo>
                <a:lnTo>
                  <a:pt x="46250" y="29580"/>
                </a:lnTo>
                <a:lnTo>
                  <a:pt x="46240" y="29590"/>
                </a:lnTo>
                <a:lnTo>
                  <a:pt x="46230" y="29600"/>
                </a:lnTo>
                <a:lnTo>
                  <a:pt x="46220" y="29610"/>
                </a:lnTo>
                <a:lnTo>
                  <a:pt x="46210" y="29610"/>
                </a:lnTo>
                <a:lnTo>
                  <a:pt x="46200" y="29620"/>
                </a:lnTo>
                <a:lnTo>
                  <a:pt x="46200" y="29630"/>
                </a:lnTo>
                <a:lnTo>
                  <a:pt x="46190" y="29640"/>
                </a:lnTo>
                <a:lnTo>
                  <a:pt x="46190" y="29650"/>
                </a:lnTo>
                <a:lnTo>
                  <a:pt x="46190" y="29670"/>
                </a:lnTo>
                <a:lnTo>
                  <a:pt x="46190" y="29680"/>
                </a:lnTo>
                <a:lnTo>
                  <a:pt x="46190" y="29690"/>
                </a:lnTo>
                <a:lnTo>
                  <a:pt x="46190" y="29700"/>
                </a:lnTo>
                <a:lnTo>
                  <a:pt x="46200" y="29720"/>
                </a:lnTo>
                <a:lnTo>
                  <a:pt x="46200" y="29730"/>
                </a:lnTo>
                <a:lnTo>
                  <a:pt x="46210" y="29740"/>
                </a:lnTo>
                <a:lnTo>
                  <a:pt x="46210" y="29760"/>
                </a:lnTo>
                <a:lnTo>
                  <a:pt x="46220" y="29770"/>
                </a:lnTo>
                <a:lnTo>
                  <a:pt x="46220" y="29780"/>
                </a:lnTo>
                <a:lnTo>
                  <a:pt x="46220" y="29790"/>
                </a:lnTo>
                <a:lnTo>
                  <a:pt x="46220" y="29800"/>
                </a:lnTo>
                <a:lnTo>
                  <a:pt x="46220" y="29810"/>
                </a:lnTo>
                <a:lnTo>
                  <a:pt x="46220" y="29830"/>
                </a:lnTo>
                <a:lnTo>
                  <a:pt x="46220" y="29840"/>
                </a:lnTo>
                <a:lnTo>
                  <a:pt x="46210" y="29850"/>
                </a:lnTo>
                <a:lnTo>
                  <a:pt x="46210" y="29860"/>
                </a:lnTo>
                <a:lnTo>
                  <a:pt x="46190" y="29860"/>
                </a:lnTo>
                <a:lnTo>
                  <a:pt x="46180" y="29870"/>
                </a:lnTo>
                <a:lnTo>
                  <a:pt x="46170" y="29870"/>
                </a:lnTo>
                <a:lnTo>
                  <a:pt x="46160" y="29870"/>
                </a:lnTo>
                <a:lnTo>
                  <a:pt x="46140" y="29870"/>
                </a:lnTo>
                <a:lnTo>
                  <a:pt x="46130" y="29870"/>
                </a:lnTo>
                <a:lnTo>
                  <a:pt x="46120" y="29870"/>
                </a:lnTo>
                <a:lnTo>
                  <a:pt x="46110" y="29870"/>
                </a:lnTo>
                <a:lnTo>
                  <a:pt x="46100" y="29870"/>
                </a:lnTo>
                <a:lnTo>
                  <a:pt x="46080" y="29870"/>
                </a:lnTo>
                <a:lnTo>
                  <a:pt x="46060" y="29870"/>
                </a:lnTo>
                <a:lnTo>
                  <a:pt x="46030" y="29870"/>
                </a:lnTo>
                <a:lnTo>
                  <a:pt x="46020" y="29870"/>
                </a:lnTo>
                <a:lnTo>
                  <a:pt x="46010" y="29870"/>
                </a:lnTo>
                <a:lnTo>
                  <a:pt x="46000" y="29870"/>
                </a:lnTo>
                <a:lnTo>
                  <a:pt x="45990" y="29880"/>
                </a:lnTo>
                <a:lnTo>
                  <a:pt x="45980" y="29880"/>
                </a:lnTo>
                <a:lnTo>
                  <a:pt x="45980" y="29890"/>
                </a:lnTo>
                <a:lnTo>
                  <a:pt x="45970" y="29890"/>
                </a:lnTo>
                <a:lnTo>
                  <a:pt x="45970" y="29900"/>
                </a:lnTo>
                <a:lnTo>
                  <a:pt x="45960" y="29910"/>
                </a:lnTo>
                <a:lnTo>
                  <a:pt x="45960" y="29920"/>
                </a:lnTo>
                <a:lnTo>
                  <a:pt x="45950" y="29920"/>
                </a:lnTo>
                <a:lnTo>
                  <a:pt x="45950" y="29930"/>
                </a:lnTo>
                <a:lnTo>
                  <a:pt x="45950" y="29940"/>
                </a:lnTo>
                <a:lnTo>
                  <a:pt x="45940" y="29940"/>
                </a:lnTo>
                <a:lnTo>
                  <a:pt x="45930" y="29950"/>
                </a:lnTo>
                <a:lnTo>
                  <a:pt x="45930" y="29960"/>
                </a:lnTo>
                <a:lnTo>
                  <a:pt x="45920" y="29970"/>
                </a:lnTo>
                <a:lnTo>
                  <a:pt x="45910" y="29980"/>
                </a:lnTo>
                <a:lnTo>
                  <a:pt x="45900" y="29990"/>
                </a:lnTo>
                <a:lnTo>
                  <a:pt x="45890" y="30000"/>
                </a:lnTo>
                <a:lnTo>
                  <a:pt x="45880" y="30010"/>
                </a:lnTo>
                <a:lnTo>
                  <a:pt x="45870" y="30020"/>
                </a:lnTo>
                <a:lnTo>
                  <a:pt x="45870" y="30030"/>
                </a:lnTo>
                <a:lnTo>
                  <a:pt x="45870" y="30040"/>
                </a:lnTo>
                <a:lnTo>
                  <a:pt x="45870" y="30050"/>
                </a:lnTo>
                <a:lnTo>
                  <a:pt x="45870" y="30060"/>
                </a:lnTo>
                <a:lnTo>
                  <a:pt x="45870" y="30070"/>
                </a:lnTo>
                <a:lnTo>
                  <a:pt x="45870" y="30080"/>
                </a:lnTo>
                <a:lnTo>
                  <a:pt x="45880" y="30080"/>
                </a:lnTo>
                <a:lnTo>
                  <a:pt x="45880" y="30090"/>
                </a:lnTo>
                <a:lnTo>
                  <a:pt x="45880" y="30100"/>
                </a:lnTo>
                <a:lnTo>
                  <a:pt x="45890" y="30110"/>
                </a:lnTo>
                <a:lnTo>
                  <a:pt x="45900" y="30120"/>
                </a:lnTo>
                <a:lnTo>
                  <a:pt x="45910" y="30130"/>
                </a:lnTo>
                <a:lnTo>
                  <a:pt x="45920" y="30140"/>
                </a:lnTo>
                <a:lnTo>
                  <a:pt x="45920" y="30150"/>
                </a:lnTo>
                <a:lnTo>
                  <a:pt x="45920" y="30160"/>
                </a:lnTo>
                <a:lnTo>
                  <a:pt x="45920" y="30170"/>
                </a:lnTo>
                <a:lnTo>
                  <a:pt x="45920" y="30180"/>
                </a:lnTo>
                <a:lnTo>
                  <a:pt x="45910" y="30190"/>
                </a:lnTo>
                <a:lnTo>
                  <a:pt x="45900" y="30200"/>
                </a:lnTo>
                <a:lnTo>
                  <a:pt x="45890" y="30210"/>
                </a:lnTo>
                <a:lnTo>
                  <a:pt x="45870" y="30210"/>
                </a:lnTo>
                <a:lnTo>
                  <a:pt x="45860" y="30200"/>
                </a:lnTo>
                <a:lnTo>
                  <a:pt x="45850" y="30190"/>
                </a:lnTo>
                <a:lnTo>
                  <a:pt x="45830" y="30180"/>
                </a:lnTo>
                <a:lnTo>
                  <a:pt x="45820" y="30170"/>
                </a:lnTo>
                <a:lnTo>
                  <a:pt x="45810" y="30160"/>
                </a:lnTo>
                <a:lnTo>
                  <a:pt x="45810" y="30150"/>
                </a:lnTo>
                <a:lnTo>
                  <a:pt x="45800" y="30150"/>
                </a:lnTo>
                <a:lnTo>
                  <a:pt x="45780" y="30140"/>
                </a:lnTo>
                <a:lnTo>
                  <a:pt x="45770" y="30140"/>
                </a:lnTo>
                <a:lnTo>
                  <a:pt x="45770" y="30130"/>
                </a:lnTo>
                <a:lnTo>
                  <a:pt x="45750" y="30130"/>
                </a:lnTo>
                <a:lnTo>
                  <a:pt x="45740" y="30130"/>
                </a:lnTo>
                <a:lnTo>
                  <a:pt x="45740" y="30120"/>
                </a:lnTo>
                <a:lnTo>
                  <a:pt x="45720" y="30120"/>
                </a:lnTo>
                <a:lnTo>
                  <a:pt x="45710" y="30120"/>
                </a:lnTo>
                <a:lnTo>
                  <a:pt x="45700" y="30120"/>
                </a:lnTo>
                <a:lnTo>
                  <a:pt x="45690" y="30120"/>
                </a:lnTo>
                <a:lnTo>
                  <a:pt x="45680" y="30130"/>
                </a:lnTo>
                <a:lnTo>
                  <a:pt x="45680" y="30140"/>
                </a:lnTo>
                <a:lnTo>
                  <a:pt x="45670" y="30150"/>
                </a:lnTo>
                <a:lnTo>
                  <a:pt x="45670" y="30160"/>
                </a:lnTo>
                <a:lnTo>
                  <a:pt x="45660" y="30160"/>
                </a:lnTo>
                <a:lnTo>
                  <a:pt x="45660" y="30170"/>
                </a:lnTo>
                <a:lnTo>
                  <a:pt x="45660" y="30180"/>
                </a:lnTo>
                <a:lnTo>
                  <a:pt x="45660" y="30190"/>
                </a:lnTo>
                <a:lnTo>
                  <a:pt x="45660" y="30200"/>
                </a:lnTo>
                <a:lnTo>
                  <a:pt x="45660" y="30210"/>
                </a:lnTo>
                <a:lnTo>
                  <a:pt x="45650" y="30220"/>
                </a:lnTo>
                <a:lnTo>
                  <a:pt x="45650" y="30230"/>
                </a:lnTo>
                <a:lnTo>
                  <a:pt x="45650" y="30240"/>
                </a:lnTo>
                <a:lnTo>
                  <a:pt x="45660" y="30260"/>
                </a:lnTo>
                <a:lnTo>
                  <a:pt x="45660" y="30270"/>
                </a:lnTo>
                <a:lnTo>
                  <a:pt x="45660" y="30280"/>
                </a:lnTo>
                <a:lnTo>
                  <a:pt x="45680" y="30290"/>
                </a:lnTo>
                <a:lnTo>
                  <a:pt x="45680" y="30300"/>
                </a:lnTo>
                <a:lnTo>
                  <a:pt x="45690" y="30310"/>
                </a:lnTo>
                <a:lnTo>
                  <a:pt x="45700" y="30320"/>
                </a:lnTo>
                <a:lnTo>
                  <a:pt x="45710" y="30320"/>
                </a:lnTo>
                <a:lnTo>
                  <a:pt x="45710" y="30330"/>
                </a:lnTo>
                <a:lnTo>
                  <a:pt x="45720" y="30340"/>
                </a:lnTo>
                <a:lnTo>
                  <a:pt x="45740" y="30360"/>
                </a:lnTo>
                <a:lnTo>
                  <a:pt x="45750" y="30370"/>
                </a:lnTo>
                <a:lnTo>
                  <a:pt x="45760" y="30380"/>
                </a:lnTo>
                <a:lnTo>
                  <a:pt x="45770" y="30380"/>
                </a:lnTo>
                <a:lnTo>
                  <a:pt x="45780" y="30390"/>
                </a:lnTo>
                <a:lnTo>
                  <a:pt x="45790" y="30390"/>
                </a:lnTo>
                <a:lnTo>
                  <a:pt x="45810" y="30400"/>
                </a:lnTo>
                <a:lnTo>
                  <a:pt x="45820" y="30410"/>
                </a:lnTo>
                <a:lnTo>
                  <a:pt x="45840" y="30410"/>
                </a:lnTo>
                <a:lnTo>
                  <a:pt x="45850" y="30410"/>
                </a:lnTo>
                <a:lnTo>
                  <a:pt x="45870" y="30410"/>
                </a:lnTo>
                <a:lnTo>
                  <a:pt x="45880" y="30410"/>
                </a:lnTo>
                <a:lnTo>
                  <a:pt x="45890" y="30400"/>
                </a:lnTo>
                <a:lnTo>
                  <a:pt x="45900" y="30400"/>
                </a:lnTo>
                <a:lnTo>
                  <a:pt x="45910" y="30400"/>
                </a:lnTo>
                <a:lnTo>
                  <a:pt x="45920" y="30400"/>
                </a:lnTo>
                <a:lnTo>
                  <a:pt x="45930" y="30390"/>
                </a:lnTo>
                <a:lnTo>
                  <a:pt x="45940" y="30390"/>
                </a:lnTo>
                <a:lnTo>
                  <a:pt x="45950" y="30390"/>
                </a:lnTo>
                <a:lnTo>
                  <a:pt x="45960" y="30380"/>
                </a:lnTo>
                <a:lnTo>
                  <a:pt x="45970" y="30380"/>
                </a:lnTo>
                <a:lnTo>
                  <a:pt x="45980" y="30380"/>
                </a:lnTo>
                <a:lnTo>
                  <a:pt x="45990" y="30380"/>
                </a:lnTo>
                <a:lnTo>
                  <a:pt x="46000" y="30380"/>
                </a:lnTo>
                <a:lnTo>
                  <a:pt x="46010" y="30390"/>
                </a:lnTo>
                <a:lnTo>
                  <a:pt x="46020" y="30390"/>
                </a:lnTo>
                <a:lnTo>
                  <a:pt x="46030" y="30390"/>
                </a:lnTo>
                <a:lnTo>
                  <a:pt x="46040" y="30390"/>
                </a:lnTo>
                <a:lnTo>
                  <a:pt x="46050" y="30390"/>
                </a:lnTo>
                <a:lnTo>
                  <a:pt x="46060" y="30380"/>
                </a:lnTo>
                <a:lnTo>
                  <a:pt x="46070" y="30370"/>
                </a:lnTo>
                <a:lnTo>
                  <a:pt x="46080" y="30360"/>
                </a:lnTo>
                <a:lnTo>
                  <a:pt x="46090" y="30360"/>
                </a:lnTo>
                <a:lnTo>
                  <a:pt x="46100" y="30350"/>
                </a:lnTo>
                <a:lnTo>
                  <a:pt x="46110" y="30350"/>
                </a:lnTo>
                <a:lnTo>
                  <a:pt x="46120" y="30340"/>
                </a:lnTo>
                <a:lnTo>
                  <a:pt x="46130" y="30340"/>
                </a:lnTo>
                <a:lnTo>
                  <a:pt x="46130" y="30350"/>
                </a:lnTo>
                <a:lnTo>
                  <a:pt x="46140" y="30350"/>
                </a:lnTo>
                <a:lnTo>
                  <a:pt x="46160" y="30360"/>
                </a:lnTo>
                <a:lnTo>
                  <a:pt x="46170" y="30360"/>
                </a:lnTo>
                <a:lnTo>
                  <a:pt x="46180" y="30360"/>
                </a:lnTo>
                <a:lnTo>
                  <a:pt x="46190" y="30370"/>
                </a:lnTo>
                <a:lnTo>
                  <a:pt x="46190" y="30380"/>
                </a:lnTo>
                <a:lnTo>
                  <a:pt x="46200" y="30380"/>
                </a:lnTo>
                <a:lnTo>
                  <a:pt x="46200" y="30400"/>
                </a:lnTo>
                <a:lnTo>
                  <a:pt x="46200" y="30410"/>
                </a:lnTo>
                <a:lnTo>
                  <a:pt x="46200" y="30420"/>
                </a:lnTo>
                <a:lnTo>
                  <a:pt x="46200" y="30430"/>
                </a:lnTo>
                <a:lnTo>
                  <a:pt x="46190" y="30450"/>
                </a:lnTo>
                <a:lnTo>
                  <a:pt x="46190" y="30460"/>
                </a:lnTo>
                <a:lnTo>
                  <a:pt x="46180" y="30470"/>
                </a:lnTo>
                <a:lnTo>
                  <a:pt x="46170" y="30490"/>
                </a:lnTo>
                <a:lnTo>
                  <a:pt x="46170" y="30500"/>
                </a:lnTo>
                <a:lnTo>
                  <a:pt x="46160" y="30500"/>
                </a:lnTo>
                <a:lnTo>
                  <a:pt x="46160" y="30510"/>
                </a:lnTo>
                <a:lnTo>
                  <a:pt x="46150" y="30520"/>
                </a:lnTo>
                <a:lnTo>
                  <a:pt x="46150" y="30530"/>
                </a:lnTo>
                <a:lnTo>
                  <a:pt x="46140" y="30540"/>
                </a:lnTo>
                <a:lnTo>
                  <a:pt x="46140" y="30550"/>
                </a:lnTo>
                <a:lnTo>
                  <a:pt x="46150" y="30560"/>
                </a:lnTo>
                <a:lnTo>
                  <a:pt x="46150" y="30570"/>
                </a:lnTo>
                <a:lnTo>
                  <a:pt x="46160" y="30580"/>
                </a:lnTo>
                <a:lnTo>
                  <a:pt x="46170" y="30590"/>
                </a:lnTo>
                <a:lnTo>
                  <a:pt x="46180" y="30580"/>
                </a:lnTo>
                <a:lnTo>
                  <a:pt x="46190" y="30580"/>
                </a:lnTo>
                <a:lnTo>
                  <a:pt x="46200" y="30580"/>
                </a:lnTo>
                <a:lnTo>
                  <a:pt x="46200" y="30590"/>
                </a:lnTo>
                <a:lnTo>
                  <a:pt x="46210" y="30600"/>
                </a:lnTo>
                <a:lnTo>
                  <a:pt x="46210" y="30610"/>
                </a:lnTo>
                <a:lnTo>
                  <a:pt x="46220" y="30620"/>
                </a:lnTo>
                <a:lnTo>
                  <a:pt x="46230" y="30620"/>
                </a:lnTo>
                <a:lnTo>
                  <a:pt x="46240" y="30610"/>
                </a:lnTo>
                <a:lnTo>
                  <a:pt x="46250" y="30600"/>
                </a:lnTo>
                <a:lnTo>
                  <a:pt x="46260" y="30600"/>
                </a:lnTo>
                <a:lnTo>
                  <a:pt x="46260" y="30590"/>
                </a:lnTo>
                <a:lnTo>
                  <a:pt x="46260" y="30580"/>
                </a:lnTo>
                <a:lnTo>
                  <a:pt x="46270" y="30570"/>
                </a:lnTo>
                <a:lnTo>
                  <a:pt x="46270" y="30560"/>
                </a:lnTo>
                <a:lnTo>
                  <a:pt x="46280" y="30550"/>
                </a:lnTo>
                <a:lnTo>
                  <a:pt x="46280" y="30540"/>
                </a:lnTo>
                <a:lnTo>
                  <a:pt x="46290" y="30540"/>
                </a:lnTo>
                <a:lnTo>
                  <a:pt x="46300" y="30530"/>
                </a:lnTo>
                <a:lnTo>
                  <a:pt x="46300" y="30520"/>
                </a:lnTo>
                <a:lnTo>
                  <a:pt x="46310" y="30520"/>
                </a:lnTo>
                <a:lnTo>
                  <a:pt x="46310" y="30510"/>
                </a:lnTo>
                <a:lnTo>
                  <a:pt x="46320" y="30500"/>
                </a:lnTo>
                <a:lnTo>
                  <a:pt x="46330" y="30490"/>
                </a:lnTo>
                <a:lnTo>
                  <a:pt x="46340" y="30480"/>
                </a:lnTo>
                <a:lnTo>
                  <a:pt x="46350" y="30470"/>
                </a:lnTo>
                <a:lnTo>
                  <a:pt x="46360" y="30470"/>
                </a:lnTo>
                <a:lnTo>
                  <a:pt x="46360" y="30460"/>
                </a:lnTo>
                <a:lnTo>
                  <a:pt x="46370" y="30460"/>
                </a:lnTo>
                <a:lnTo>
                  <a:pt x="46380" y="30450"/>
                </a:lnTo>
                <a:lnTo>
                  <a:pt x="46390" y="30440"/>
                </a:lnTo>
                <a:lnTo>
                  <a:pt x="46400" y="30430"/>
                </a:lnTo>
                <a:lnTo>
                  <a:pt x="46400" y="30420"/>
                </a:lnTo>
                <a:lnTo>
                  <a:pt x="46410" y="30410"/>
                </a:lnTo>
                <a:lnTo>
                  <a:pt x="46410" y="30400"/>
                </a:lnTo>
                <a:lnTo>
                  <a:pt x="46420" y="30390"/>
                </a:lnTo>
                <a:lnTo>
                  <a:pt x="46420" y="30380"/>
                </a:lnTo>
                <a:lnTo>
                  <a:pt x="46420" y="30370"/>
                </a:lnTo>
                <a:lnTo>
                  <a:pt x="46430" y="30360"/>
                </a:lnTo>
                <a:lnTo>
                  <a:pt x="46440" y="30360"/>
                </a:lnTo>
                <a:lnTo>
                  <a:pt x="46460" y="30350"/>
                </a:lnTo>
                <a:lnTo>
                  <a:pt x="46470" y="30350"/>
                </a:lnTo>
                <a:lnTo>
                  <a:pt x="46480" y="30340"/>
                </a:lnTo>
                <a:lnTo>
                  <a:pt x="46490" y="30340"/>
                </a:lnTo>
                <a:lnTo>
                  <a:pt x="46510" y="30340"/>
                </a:lnTo>
                <a:lnTo>
                  <a:pt x="46520" y="30340"/>
                </a:lnTo>
                <a:lnTo>
                  <a:pt x="46530" y="30340"/>
                </a:lnTo>
                <a:lnTo>
                  <a:pt x="46550" y="30350"/>
                </a:lnTo>
                <a:lnTo>
                  <a:pt x="46560" y="30350"/>
                </a:lnTo>
                <a:lnTo>
                  <a:pt x="46560" y="30360"/>
                </a:lnTo>
                <a:lnTo>
                  <a:pt x="46570" y="30360"/>
                </a:lnTo>
                <a:lnTo>
                  <a:pt x="46570" y="30370"/>
                </a:lnTo>
                <a:lnTo>
                  <a:pt x="46580" y="30370"/>
                </a:lnTo>
                <a:lnTo>
                  <a:pt x="46580" y="30380"/>
                </a:lnTo>
                <a:lnTo>
                  <a:pt x="46590" y="30390"/>
                </a:lnTo>
                <a:lnTo>
                  <a:pt x="46590" y="30400"/>
                </a:lnTo>
                <a:lnTo>
                  <a:pt x="46590" y="30410"/>
                </a:lnTo>
                <a:lnTo>
                  <a:pt x="46590" y="30420"/>
                </a:lnTo>
                <a:lnTo>
                  <a:pt x="46590" y="30430"/>
                </a:lnTo>
                <a:lnTo>
                  <a:pt x="46590" y="30440"/>
                </a:lnTo>
                <a:lnTo>
                  <a:pt x="46590" y="30450"/>
                </a:lnTo>
                <a:lnTo>
                  <a:pt x="46590" y="30460"/>
                </a:lnTo>
                <a:lnTo>
                  <a:pt x="46590" y="30480"/>
                </a:lnTo>
                <a:lnTo>
                  <a:pt x="46600" y="30490"/>
                </a:lnTo>
                <a:lnTo>
                  <a:pt x="46600" y="30500"/>
                </a:lnTo>
                <a:lnTo>
                  <a:pt x="46600" y="30510"/>
                </a:lnTo>
                <a:lnTo>
                  <a:pt x="46600" y="30520"/>
                </a:lnTo>
                <a:lnTo>
                  <a:pt x="46610" y="30540"/>
                </a:lnTo>
                <a:lnTo>
                  <a:pt x="46610" y="30560"/>
                </a:lnTo>
                <a:lnTo>
                  <a:pt x="46620" y="30570"/>
                </a:lnTo>
                <a:lnTo>
                  <a:pt x="46620" y="30580"/>
                </a:lnTo>
                <a:lnTo>
                  <a:pt x="46630" y="30590"/>
                </a:lnTo>
                <a:lnTo>
                  <a:pt x="46640" y="30600"/>
                </a:lnTo>
                <a:lnTo>
                  <a:pt x="46650" y="30600"/>
                </a:lnTo>
                <a:lnTo>
                  <a:pt x="46650" y="30610"/>
                </a:lnTo>
                <a:lnTo>
                  <a:pt x="46660" y="30610"/>
                </a:lnTo>
                <a:lnTo>
                  <a:pt x="46670" y="30610"/>
                </a:lnTo>
                <a:lnTo>
                  <a:pt x="46680" y="30620"/>
                </a:lnTo>
                <a:lnTo>
                  <a:pt x="46690" y="30620"/>
                </a:lnTo>
                <a:lnTo>
                  <a:pt x="46700" y="30620"/>
                </a:lnTo>
                <a:lnTo>
                  <a:pt x="46710" y="30620"/>
                </a:lnTo>
                <a:lnTo>
                  <a:pt x="46720" y="30630"/>
                </a:lnTo>
                <a:lnTo>
                  <a:pt x="46740" y="30630"/>
                </a:lnTo>
                <a:lnTo>
                  <a:pt x="46750" y="30630"/>
                </a:lnTo>
                <a:lnTo>
                  <a:pt x="46760" y="30630"/>
                </a:lnTo>
                <a:lnTo>
                  <a:pt x="46770" y="30630"/>
                </a:lnTo>
                <a:lnTo>
                  <a:pt x="46790" y="30630"/>
                </a:lnTo>
                <a:lnTo>
                  <a:pt x="46810" y="30620"/>
                </a:lnTo>
                <a:lnTo>
                  <a:pt x="46820" y="30620"/>
                </a:lnTo>
                <a:lnTo>
                  <a:pt x="46840" y="30610"/>
                </a:lnTo>
                <a:lnTo>
                  <a:pt x="46850" y="30610"/>
                </a:lnTo>
                <a:lnTo>
                  <a:pt x="46870" y="30600"/>
                </a:lnTo>
                <a:lnTo>
                  <a:pt x="46880" y="30590"/>
                </a:lnTo>
                <a:lnTo>
                  <a:pt x="46890" y="30590"/>
                </a:lnTo>
                <a:lnTo>
                  <a:pt x="46900" y="30590"/>
                </a:lnTo>
                <a:lnTo>
                  <a:pt x="46900" y="30580"/>
                </a:lnTo>
                <a:lnTo>
                  <a:pt x="46910" y="30570"/>
                </a:lnTo>
                <a:lnTo>
                  <a:pt x="46910" y="30560"/>
                </a:lnTo>
                <a:lnTo>
                  <a:pt x="46920" y="30550"/>
                </a:lnTo>
                <a:lnTo>
                  <a:pt x="46920" y="30540"/>
                </a:lnTo>
                <a:lnTo>
                  <a:pt x="46930" y="30530"/>
                </a:lnTo>
                <a:lnTo>
                  <a:pt x="46930" y="30520"/>
                </a:lnTo>
                <a:lnTo>
                  <a:pt x="46940" y="30510"/>
                </a:lnTo>
                <a:lnTo>
                  <a:pt x="46940" y="30500"/>
                </a:lnTo>
                <a:lnTo>
                  <a:pt x="46950" y="30500"/>
                </a:lnTo>
                <a:lnTo>
                  <a:pt x="46960" y="30490"/>
                </a:lnTo>
                <a:lnTo>
                  <a:pt x="46970" y="30490"/>
                </a:lnTo>
                <a:lnTo>
                  <a:pt x="46980" y="30480"/>
                </a:lnTo>
                <a:lnTo>
                  <a:pt x="46990" y="30480"/>
                </a:lnTo>
                <a:lnTo>
                  <a:pt x="47000" y="30480"/>
                </a:lnTo>
                <a:lnTo>
                  <a:pt x="47010" y="30480"/>
                </a:lnTo>
                <a:lnTo>
                  <a:pt x="47020" y="30480"/>
                </a:lnTo>
                <a:lnTo>
                  <a:pt x="47030" y="30480"/>
                </a:lnTo>
                <a:lnTo>
                  <a:pt x="47040" y="30480"/>
                </a:lnTo>
                <a:lnTo>
                  <a:pt x="47050" y="30480"/>
                </a:lnTo>
                <a:lnTo>
                  <a:pt x="47050" y="30490"/>
                </a:lnTo>
                <a:lnTo>
                  <a:pt x="47070" y="30490"/>
                </a:lnTo>
                <a:lnTo>
                  <a:pt x="47080" y="30490"/>
                </a:lnTo>
                <a:lnTo>
                  <a:pt x="47090" y="30500"/>
                </a:lnTo>
                <a:lnTo>
                  <a:pt x="47100" y="30500"/>
                </a:lnTo>
                <a:lnTo>
                  <a:pt x="47100" y="30510"/>
                </a:lnTo>
                <a:lnTo>
                  <a:pt x="47110" y="30510"/>
                </a:lnTo>
                <a:lnTo>
                  <a:pt x="47110" y="30520"/>
                </a:lnTo>
                <a:lnTo>
                  <a:pt x="47110" y="30530"/>
                </a:lnTo>
                <a:lnTo>
                  <a:pt x="47110" y="30540"/>
                </a:lnTo>
                <a:lnTo>
                  <a:pt x="47110" y="30550"/>
                </a:lnTo>
                <a:lnTo>
                  <a:pt x="47110" y="30560"/>
                </a:lnTo>
                <a:lnTo>
                  <a:pt x="47100" y="30570"/>
                </a:lnTo>
                <a:lnTo>
                  <a:pt x="47090" y="30590"/>
                </a:lnTo>
                <a:lnTo>
                  <a:pt x="47090" y="30600"/>
                </a:lnTo>
                <a:lnTo>
                  <a:pt x="47080" y="30600"/>
                </a:lnTo>
                <a:lnTo>
                  <a:pt x="47080" y="30610"/>
                </a:lnTo>
                <a:lnTo>
                  <a:pt x="47080" y="30620"/>
                </a:lnTo>
                <a:lnTo>
                  <a:pt x="47080" y="30630"/>
                </a:lnTo>
                <a:lnTo>
                  <a:pt x="47070" y="30630"/>
                </a:lnTo>
                <a:lnTo>
                  <a:pt x="47070" y="30640"/>
                </a:lnTo>
                <a:lnTo>
                  <a:pt x="47070" y="30650"/>
                </a:lnTo>
                <a:lnTo>
                  <a:pt x="47070" y="30660"/>
                </a:lnTo>
                <a:lnTo>
                  <a:pt x="47070" y="30670"/>
                </a:lnTo>
                <a:lnTo>
                  <a:pt x="47070" y="30680"/>
                </a:lnTo>
                <a:lnTo>
                  <a:pt x="47080" y="30690"/>
                </a:lnTo>
                <a:lnTo>
                  <a:pt x="47080" y="30700"/>
                </a:lnTo>
                <a:lnTo>
                  <a:pt x="47090" y="30710"/>
                </a:lnTo>
                <a:lnTo>
                  <a:pt x="47100" y="30720"/>
                </a:lnTo>
                <a:lnTo>
                  <a:pt x="47110" y="30730"/>
                </a:lnTo>
                <a:lnTo>
                  <a:pt x="47120" y="30740"/>
                </a:lnTo>
                <a:lnTo>
                  <a:pt x="47130" y="30740"/>
                </a:lnTo>
                <a:lnTo>
                  <a:pt x="47140" y="30740"/>
                </a:lnTo>
                <a:lnTo>
                  <a:pt x="47150" y="30740"/>
                </a:lnTo>
                <a:lnTo>
                  <a:pt x="47160" y="30740"/>
                </a:lnTo>
                <a:lnTo>
                  <a:pt x="47170" y="30740"/>
                </a:lnTo>
                <a:lnTo>
                  <a:pt x="47180" y="30740"/>
                </a:lnTo>
                <a:lnTo>
                  <a:pt x="47190" y="30740"/>
                </a:lnTo>
                <a:lnTo>
                  <a:pt x="47200" y="30730"/>
                </a:lnTo>
                <a:lnTo>
                  <a:pt x="47210" y="30730"/>
                </a:lnTo>
                <a:lnTo>
                  <a:pt x="47220" y="30720"/>
                </a:lnTo>
                <a:lnTo>
                  <a:pt x="47230" y="30720"/>
                </a:lnTo>
                <a:lnTo>
                  <a:pt x="47240" y="30710"/>
                </a:lnTo>
                <a:lnTo>
                  <a:pt x="47250" y="30710"/>
                </a:lnTo>
                <a:lnTo>
                  <a:pt x="47250" y="30700"/>
                </a:lnTo>
                <a:lnTo>
                  <a:pt x="47260" y="30700"/>
                </a:lnTo>
                <a:lnTo>
                  <a:pt x="47270" y="30690"/>
                </a:lnTo>
                <a:lnTo>
                  <a:pt x="47280" y="30690"/>
                </a:lnTo>
                <a:lnTo>
                  <a:pt x="47290" y="30680"/>
                </a:lnTo>
                <a:lnTo>
                  <a:pt x="47300" y="30680"/>
                </a:lnTo>
                <a:lnTo>
                  <a:pt x="47310" y="30670"/>
                </a:lnTo>
                <a:lnTo>
                  <a:pt x="47320" y="30670"/>
                </a:lnTo>
                <a:lnTo>
                  <a:pt x="47340" y="30670"/>
                </a:lnTo>
                <a:lnTo>
                  <a:pt x="47350" y="30660"/>
                </a:lnTo>
                <a:lnTo>
                  <a:pt x="47360" y="30670"/>
                </a:lnTo>
                <a:lnTo>
                  <a:pt x="47370" y="30670"/>
                </a:lnTo>
                <a:lnTo>
                  <a:pt x="47380" y="30670"/>
                </a:lnTo>
                <a:lnTo>
                  <a:pt x="47400" y="30680"/>
                </a:lnTo>
                <a:lnTo>
                  <a:pt x="47410" y="30680"/>
                </a:lnTo>
                <a:lnTo>
                  <a:pt x="47420" y="30690"/>
                </a:lnTo>
                <a:lnTo>
                  <a:pt x="47430" y="30700"/>
                </a:lnTo>
                <a:lnTo>
                  <a:pt x="47440" y="30710"/>
                </a:lnTo>
                <a:lnTo>
                  <a:pt x="47450" y="30720"/>
                </a:lnTo>
                <a:lnTo>
                  <a:pt x="47450" y="30730"/>
                </a:lnTo>
                <a:lnTo>
                  <a:pt x="47450" y="30740"/>
                </a:lnTo>
                <a:lnTo>
                  <a:pt x="47450" y="30750"/>
                </a:lnTo>
                <a:lnTo>
                  <a:pt x="47440" y="30760"/>
                </a:lnTo>
                <a:lnTo>
                  <a:pt x="47430" y="30770"/>
                </a:lnTo>
                <a:lnTo>
                  <a:pt x="47430" y="30780"/>
                </a:lnTo>
                <a:lnTo>
                  <a:pt x="47430" y="30790"/>
                </a:lnTo>
                <a:lnTo>
                  <a:pt x="47420" y="30810"/>
                </a:lnTo>
                <a:lnTo>
                  <a:pt x="47410" y="30820"/>
                </a:lnTo>
                <a:lnTo>
                  <a:pt x="47400" y="30840"/>
                </a:lnTo>
                <a:lnTo>
                  <a:pt x="47390" y="30840"/>
                </a:lnTo>
                <a:lnTo>
                  <a:pt x="47390" y="30850"/>
                </a:lnTo>
                <a:lnTo>
                  <a:pt x="47380" y="30860"/>
                </a:lnTo>
                <a:lnTo>
                  <a:pt x="47370" y="30870"/>
                </a:lnTo>
                <a:lnTo>
                  <a:pt x="47370" y="30880"/>
                </a:lnTo>
                <a:lnTo>
                  <a:pt x="47360" y="30890"/>
                </a:lnTo>
                <a:lnTo>
                  <a:pt x="47350" y="30900"/>
                </a:lnTo>
                <a:lnTo>
                  <a:pt x="47350" y="30910"/>
                </a:lnTo>
                <a:lnTo>
                  <a:pt x="47350" y="30920"/>
                </a:lnTo>
                <a:lnTo>
                  <a:pt x="47360" y="30930"/>
                </a:lnTo>
                <a:lnTo>
                  <a:pt x="47360" y="30940"/>
                </a:lnTo>
                <a:lnTo>
                  <a:pt x="47370" y="30940"/>
                </a:lnTo>
                <a:lnTo>
                  <a:pt x="47370" y="30950"/>
                </a:lnTo>
                <a:lnTo>
                  <a:pt x="47380" y="30960"/>
                </a:lnTo>
                <a:lnTo>
                  <a:pt x="47390" y="30960"/>
                </a:lnTo>
                <a:lnTo>
                  <a:pt x="47400" y="30970"/>
                </a:lnTo>
                <a:lnTo>
                  <a:pt x="47410" y="30980"/>
                </a:lnTo>
                <a:lnTo>
                  <a:pt x="47420" y="30990"/>
                </a:lnTo>
                <a:lnTo>
                  <a:pt x="47440" y="31000"/>
                </a:lnTo>
                <a:lnTo>
                  <a:pt x="47440" y="31010"/>
                </a:lnTo>
                <a:lnTo>
                  <a:pt x="47450" y="31010"/>
                </a:lnTo>
                <a:lnTo>
                  <a:pt x="47450" y="31020"/>
                </a:lnTo>
                <a:lnTo>
                  <a:pt x="47460" y="31020"/>
                </a:lnTo>
                <a:lnTo>
                  <a:pt x="47460" y="31030"/>
                </a:lnTo>
                <a:lnTo>
                  <a:pt x="47470" y="31030"/>
                </a:lnTo>
                <a:lnTo>
                  <a:pt x="47470" y="31040"/>
                </a:lnTo>
                <a:lnTo>
                  <a:pt x="47480" y="31050"/>
                </a:lnTo>
                <a:lnTo>
                  <a:pt x="47480" y="31060"/>
                </a:lnTo>
                <a:lnTo>
                  <a:pt x="47490" y="31060"/>
                </a:lnTo>
                <a:lnTo>
                  <a:pt x="47490" y="31070"/>
                </a:lnTo>
                <a:lnTo>
                  <a:pt x="47500" y="31070"/>
                </a:lnTo>
                <a:lnTo>
                  <a:pt x="47510" y="31080"/>
                </a:lnTo>
                <a:lnTo>
                  <a:pt x="47520" y="31080"/>
                </a:lnTo>
                <a:lnTo>
                  <a:pt x="47530" y="31080"/>
                </a:lnTo>
                <a:lnTo>
                  <a:pt x="47540" y="31080"/>
                </a:lnTo>
                <a:lnTo>
                  <a:pt x="47550" y="31080"/>
                </a:lnTo>
                <a:lnTo>
                  <a:pt x="47560" y="31080"/>
                </a:lnTo>
                <a:lnTo>
                  <a:pt x="47570" y="31070"/>
                </a:lnTo>
                <a:lnTo>
                  <a:pt x="47580" y="31060"/>
                </a:lnTo>
                <a:lnTo>
                  <a:pt x="47590" y="31050"/>
                </a:lnTo>
                <a:lnTo>
                  <a:pt x="47590" y="31040"/>
                </a:lnTo>
                <a:lnTo>
                  <a:pt x="47600" y="31040"/>
                </a:lnTo>
                <a:lnTo>
                  <a:pt x="47600" y="31030"/>
                </a:lnTo>
                <a:lnTo>
                  <a:pt x="47600" y="31020"/>
                </a:lnTo>
                <a:lnTo>
                  <a:pt x="47610" y="31020"/>
                </a:lnTo>
                <a:lnTo>
                  <a:pt x="47610" y="31010"/>
                </a:lnTo>
                <a:lnTo>
                  <a:pt x="47620" y="31010"/>
                </a:lnTo>
                <a:lnTo>
                  <a:pt x="47620" y="31000"/>
                </a:lnTo>
                <a:lnTo>
                  <a:pt x="47630" y="31000"/>
                </a:lnTo>
                <a:lnTo>
                  <a:pt x="47630" y="30990"/>
                </a:lnTo>
                <a:lnTo>
                  <a:pt x="47640" y="30990"/>
                </a:lnTo>
                <a:lnTo>
                  <a:pt x="47650" y="30990"/>
                </a:lnTo>
                <a:lnTo>
                  <a:pt x="47660" y="30980"/>
                </a:lnTo>
                <a:lnTo>
                  <a:pt x="47660" y="30970"/>
                </a:lnTo>
                <a:lnTo>
                  <a:pt x="47670" y="30970"/>
                </a:lnTo>
                <a:lnTo>
                  <a:pt x="47670" y="30960"/>
                </a:lnTo>
                <a:lnTo>
                  <a:pt x="47680" y="30960"/>
                </a:lnTo>
                <a:lnTo>
                  <a:pt x="47690" y="30950"/>
                </a:lnTo>
                <a:lnTo>
                  <a:pt x="47700" y="30940"/>
                </a:lnTo>
                <a:lnTo>
                  <a:pt x="47700" y="30930"/>
                </a:lnTo>
                <a:lnTo>
                  <a:pt x="47710" y="30930"/>
                </a:lnTo>
                <a:lnTo>
                  <a:pt x="47720" y="30920"/>
                </a:lnTo>
                <a:lnTo>
                  <a:pt x="47730" y="30910"/>
                </a:lnTo>
                <a:lnTo>
                  <a:pt x="47730" y="30900"/>
                </a:lnTo>
                <a:lnTo>
                  <a:pt x="47740" y="30900"/>
                </a:lnTo>
                <a:lnTo>
                  <a:pt x="47740" y="30890"/>
                </a:lnTo>
                <a:lnTo>
                  <a:pt x="47750" y="30880"/>
                </a:lnTo>
                <a:lnTo>
                  <a:pt x="47760" y="30870"/>
                </a:lnTo>
                <a:lnTo>
                  <a:pt x="47760" y="30860"/>
                </a:lnTo>
                <a:lnTo>
                  <a:pt x="47770" y="30860"/>
                </a:lnTo>
                <a:lnTo>
                  <a:pt x="47770" y="30850"/>
                </a:lnTo>
                <a:lnTo>
                  <a:pt x="47780" y="30850"/>
                </a:lnTo>
                <a:lnTo>
                  <a:pt x="47790" y="30850"/>
                </a:lnTo>
                <a:lnTo>
                  <a:pt x="47790" y="30840"/>
                </a:lnTo>
                <a:lnTo>
                  <a:pt x="47800" y="30840"/>
                </a:lnTo>
                <a:lnTo>
                  <a:pt x="47810" y="30840"/>
                </a:lnTo>
                <a:lnTo>
                  <a:pt x="47820" y="30830"/>
                </a:lnTo>
                <a:lnTo>
                  <a:pt x="47830" y="30830"/>
                </a:lnTo>
                <a:lnTo>
                  <a:pt x="47840" y="30830"/>
                </a:lnTo>
                <a:lnTo>
                  <a:pt x="47850" y="30830"/>
                </a:lnTo>
                <a:lnTo>
                  <a:pt x="47860" y="30830"/>
                </a:lnTo>
                <a:lnTo>
                  <a:pt x="47870" y="30830"/>
                </a:lnTo>
                <a:lnTo>
                  <a:pt x="47880" y="30830"/>
                </a:lnTo>
                <a:lnTo>
                  <a:pt x="47890" y="30830"/>
                </a:lnTo>
                <a:lnTo>
                  <a:pt x="47900" y="30830"/>
                </a:lnTo>
                <a:lnTo>
                  <a:pt x="47910" y="30830"/>
                </a:lnTo>
                <a:lnTo>
                  <a:pt x="47920" y="30830"/>
                </a:lnTo>
                <a:lnTo>
                  <a:pt x="47930" y="30830"/>
                </a:lnTo>
                <a:lnTo>
                  <a:pt x="47940" y="30830"/>
                </a:lnTo>
                <a:lnTo>
                  <a:pt x="47950" y="30830"/>
                </a:lnTo>
                <a:lnTo>
                  <a:pt x="47960" y="30830"/>
                </a:lnTo>
                <a:lnTo>
                  <a:pt x="47970" y="30840"/>
                </a:lnTo>
                <a:lnTo>
                  <a:pt x="47980" y="30840"/>
                </a:lnTo>
                <a:lnTo>
                  <a:pt x="47990" y="30850"/>
                </a:lnTo>
                <a:lnTo>
                  <a:pt x="48000" y="30850"/>
                </a:lnTo>
                <a:lnTo>
                  <a:pt x="48000" y="30860"/>
                </a:lnTo>
                <a:lnTo>
                  <a:pt x="48010" y="30860"/>
                </a:lnTo>
                <a:lnTo>
                  <a:pt x="48010" y="30870"/>
                </a:lnTo>
                <a:lnTo>
                  <a:pt x="48020" y="30870"/>
                </a:lnTo>
                <a:lnTo>
                  <a:pt x="48020" y="30880"/>
                </a:lnTo>
                <a:lnTo>
                  <a:pt x="48030" y="30890"/>
                </a:lnTo>
                <a:lnTo>
                  <a:pt x="48030" y="30900"/>
                </a:lnTo>
                <a:lnTo>
                  <a:pt x="48040" y="30900"/>
                </a:lnTo>
                <a:lnTo>
                  <a:pt x="48040" y="30910"/>
                </a:lnTo>
                <a:lnTo>
                  <a:pt x="48040" y="30920"/>
                </a:lnTo>
                <a:lnTo>
                  <a:pt x="48050" y="30920"/>
                </a:lnTo>
                <a:lnTo>
                  <a:pt x="48050" y="30930"/>
                </a:lnTo>
                <a:lnTo>
                  <a:pt x="48050" y="30950"/>
                </a:lnTo>
                <a:lnTo>
                  <a:pt x="48060" y="30960"/>
                </a:lnTo>
                <a:lnTo>
                  <a:pt x="48060" y="30970"/>
                </a:lnTo>
                <a:lnTo>
                  <a:pt x="48060" y="30980"/>
                </a:lnTo>
                <a:lnTo>
                  <a:pt x="48060" y="30990"/>
                </a:lnTo>
                <a:lnTo>
                  <a:pt x="48060" y="31000"/>
                </a:lnTo>
                <a:lnTo>
                  <a:pt x="48060" y="31010"/>
                </a:lnTo>
                <a:lnTo>
                  <a:pt x="48060" y="31020"/>
                </a:lnTo>
                <a:lnTo>
                  <a:pt x="48060" y="31030"/>
                </a:lnTo>
                <a:lnTo>
                  <a:pt x="48060" y="31040"/>
                </a:lnTo>
                <a:lnTo>
                  <a:pt x="48060" y="31050"/>
                </a:lnTo>
                <a:lnTo>
                  <a:pt x="48050" y="31050"/>
                </a:lnTo>
                <a:lnTo>
                  <a:pt x="48050" y="31060"/>
                </a:lnTo>
                <a:lnTo>
                  <a:pt x="48050" y="31070"/>
                </a:lnTo>
                <a:lnTo>
                  <a:pt x="48040" y="31080"/>
                </a:lnTo>
                <a:lnTo>
                  <a:pt x="48030" y="31090"/>
                </a:lnTo>
                <a:lnTo>
                  <a:pt x="48020" y="31090"/>
                </a:lnTo>
                <a:lnTo>
                  <a:pt x="48010" y="31100"/>
                </a:lnTo>
                <a:lnTo>
                  <a:pt x="48010" y="31110"/>
                </a:lnTo>
                <a:lnTo>
                  <a:pt x="48000" y="31110"/>
                </a:lnTo>
                <a:lnTo>
                  <a:pt x="48000" y="31120"/>
                </a:lnTo>
                <a:lnTo>
                  <a:pt x="47990" y="31130"/>
                </a:lnTo>
                <a:lnTo>
                  <a:pt x="47980" y="31140"/>
                </a:lnTo>
                <a:lnTo>
                  <a:pt x="47980" y="31150"/>
                </a:lnTo>
                <a:lnTo>
                  <a:pt x="47970" y="31150"/>
                </a:lnTo>
                <a:lnTo>
                  <a:pt x="47970" y="31160"/>
                </a:lnTo>
                <a:lnTo>
                  <a:pt x="47960" y="31170"/>
                </a:lnTo>
                <a:lnTo>
                  <a:pt x="47950" y="31180"/>
                </a:lnTo>
                <a:lnTo>
                  <a:pt x="47940" y="31180"/>
                </a:lnTo>
                <a:lnTo>
                  <a:pt x="47930" y="31190"/>
                </a:lnTo>
                <a:lnTo>
                  <a:pt x="47920" y="31190"/>
                </a:lnTo>
                <a:lnTo>
                  <a:pt x="47910" y="31190"/>
                </a:lnTo>
                <a:lnTo>
                  <a:pt x="47900" y="31190"/>
                </a:lnTo>
                <a:lnTo>
                  <a:pt x="47900" y="31200"/>
                </a:lnTo>
                <a:lnTo>
                  <a:pt x="47890" y="31200"/>
                </a:lnTo>
                <a:lnTo>
                  <a:pt x="47880" y="31200"/>
                </a:lnTo>
                <a:lnTo>
                  <a:pt x="47870" y="31200"/>
                </a:lnTo>
                <a:lnTo>
                  <a:pt x="47850" y="31200"/>
                </a:lnTo>
                <a:lnTo>
                  <a:pt x="47840" y="31190"/>
                </a:lnTo>
                <a:lnTo>
                  <a:pt x="47830" y="31200"/>
                </a:lnTo>
                <a:lnTo>
                  <a:pt x="47820" y="31200"/>
                </a:lnTo>
                <a:lnTo>
                  <a:pt x="47810" y="31200"/>
                </a:lnTo>
                <a:lnTo>
                  <a:pt x="47800" y="31200"/>
                </a:lnTo>
                <a:lnTo>
                  <a:pt x="47800" y="31210"/>
                </a:lnTo>
                <a:lnTo>
                  <a:pt x="47790" y="31210"/>
                </a:lnTo>
                <a:lnTo>
                  <a:pt x="47780" y="31210"/>
                </a:lnTo>
                <a:lnTo>
                  <a:pt x="47770" y="31210"/>
                </a:lnTo>
                <a:lnTo>
                  <a:pt x="47750" y="31220"/>
                </a:lnTo>
                <a:lnTo>
                  <a:pt x="47740" y="31220"/>
                </a:lnTo>
                <a:lnTo>
                  <a:pt x="47730" y="31230"/>
                </a:lnTo>
                <a:lnTo>
                  <a:pt x="47720" y="31230"/>
                </a:lnTo>
                <a:lnTo>
                  <a:pt x="47710" y="31230"/>
                </a:lnTo>
                <a:lnTo>
                  <a:pt x="47710" y="31240"/>
                </a:lnTo>
                <a:lnTo>
                  <a:pt x="47700" y="31240"/>
                </a:lnTo>
                <a:lnTo>
                  <a:pt x="47690" y="31240"/>
                </a:lnTo>
                <a:lnTo>
                  <a:pt x="47680" y="31240"/>
                </a:lnTo>
                <a:lnTo>
                  <a:pt x="47680" y="31250"/>
                </a:lnTo>
                <a:lnTo>
                  <a:pt x="47670" y="31250"/>
                </a:lnTo>
                <a:lnTo>
                  <a:pt x="47660" y="31250"/>
                </a:lnTo>
                <a:lnTo>
                  <a:pt x="47650" y="31260"/>
                </a:lnTo>
                <a:lnTo>
                  <a:pt x="47640" y="31260"/>
                </a:lnTo>
                <a:lnTo>
                  <a:pt x="47630" y="31270"/>
                </a:lnTo>
                <a:lnTo>
                  <a:pt x="47620" y="31270"/>
                </a:lnTo>
                <a:lnTo>
                  <a:pt x="47620" y="31280"/>
                </a:lnTo>
                <a:lnTo>
                  <a:pt x="47610" y="31280"/>
                </a:lnTo>
                <a:lnTo>
                  <a:pt x="47610" y="31290"/>
                </a:lnTo>
                <a:lnTo>
                  <a:pt x="47610" y="31300"/>
                </a:lnTo>
                <a:lnTo>
                  <a:pt x="47610" y="31310"/>
                </a:lnTo>
                <a:lnTo>
                  <a:pt x="47610" y="31320"/>
                </a:lnTo>
                <a:lnTo>
                  <a:pt x="47620" y="31330"/>
                </a:lnTo>
                <a:lnTo>
                  <a:pt x="47620" y="31340"/>
                </a:lnTo>
                <a:lnTo>
                  <a:pt x="47620" y="31350"/>
                </a:lnTo>
                <a:lnTo>
                  <a:pt x="47630" y="31350"/>
                </a:lnTo>
                <a:lnTo>
                  <a:pt x="47630" y="31360"/>
                </a:lnTo>
                <a:lnTo>
                  <a:pt x="47640" y="31370"/>
                </a:lnTo>
                <a:lnTo>
                  <a:pt x="47640" y="31380"/>
                </a:lnTo>
                <a:lnTo>
                  <a:pt x="47650" y="31390"/>
                </a:lnTo>
                <a:lnTo>
                  <a:pt x="47660" y="31390"/>
                </a:lnTo>
                <a:lnTo>
                  <a:pt x="47660" y="31400"/>
                </a:lnTo>
                <a:lnTo>
                  <a:pt x="47680" y="31410"/>
                </a:lnTo>
                <a:lnTo>
                  <a:pt x="47680" y="31420"/>
                </a:lnTo>
                <a:lnTo>
                  <a:pt x="47690" y="31420"/>
                </a:lnTo>
                <a:lnTo>
                  <a:pt x="47700" y="31430"/>
                </a:lnTo>
                <a:lnTo>
                  <a:pt x="47710" y="31430"/>
                </a:lnTo>
                <a:lnTo>
                  <a:pt x="47720" y="31440"/>
                </a:lnTo>
                <a:lnTo>
                  <a:pt x="47730" y="31440"/>
                </a:lnTo>
                <a:lnTo>
                  <a:pt x="47740" y="31440"/>
                </a:lnTo>
                <a:lnTo>
                  <a:pt x="47750" y="31450"/>
                </a:lnTo>
                <a:lnTo>
                  <a:pt x="47760" y="31450"/>
                </a:lnTo>
                <a:lnTo>
                  <a:pt x="47780" y="31450"/>
                </a:lnTo>
                <a:lnTo>
                  <a:pt x="47790" y="31450"/>
                </a:lnTo>
                <a:lnTo>
                  <a:pt x="47800" y="31450"/>
                </a:lnTo>
                <a:lnTo>
                  <a:pt x="47810" y="31450"/>
                </a:lnTo>
                <a:lnTo>
                  <a:pt x="47820" y="31450"/>
                </a:lnTo>
                <a:lnTo>
                  <a:pt x="47830" y="31450"/>
                </a:lnTo>
                <a:lnTo>
                  <a:pt x="47840" y="31450"/>
                </a:lnTo>
                <a:lnTo>
                  <a:pt x="47850" y="31450"/>
                </a:lnTo>
                <a:lnTo>
                  <a:pt x="47870" y="31450"/>
                </a:lnTo>
                <a:lnTo>
                  <a:pt x="47880" y="31450"/>
                </a:lnTo>
                <a:lnTo>
                  <a:pt x="47890" y="31450"/>
                </a:lnTo>
                <a:lnTo>
                  <a:pt x="47900" y="31450"/>
                </a:lnTo>
                <a:lnTo>
                  <a:pt x="47920" y="31450"/>
                </a:lnTo>
                <a:lnTo>
                  <a:pt x="47930" y="31450"/>
                </a:lnTo>
                <a:lnTo>
                  <a:pt x="47940" y="31450"/>
                </a:lnTo>
                <a:lnTo>
                  <a:pt x="47950" y="31450"/>
                </a:lnTo>
                <a:lnTo>
                  <a:pt x="47960" y="31450"/>
                </a:lnTo>
                <a:lnTo>
                  <a:pt x="47960" y="31440"/>
                </a:lnTo>
                <a:lnTo>
                  <a:pt x="47970" y="31440"/>
                </a:lnTo>
                <a:lnTo>
                  <a:pt x="47970" y="31430"/>
                </a:lnTo>
                <a:lnTo>
                  <a:pt x="47970" y="31420"/>
                </a:lnTo>
                <a:lnTo>
                  <a:pt x="47980" y="31420"/>
                </a:lnTo>
                <a:lnTo>
                  <a:pt x="47980" y="31410"/>
                </a:lnTo>
                <a:lnTo>
                  <a:pt x="47980" y="31400"/>
                </a:lnTo>
                <a:lnTo>
                  <a:pt x="47990" y="31400"/>
                </a:lnTo>
                <a:lnTo>
                  <a:pt x="47990" y="31390"/>
                </a:lnTo>
                <a:lnTo>
                  <a:pt x="48000" y="31390"/>
                </a:lnTo>
                <a:lnTo>
                  <a:pt x="48000" y="31380"/>
                </a:lnTo>
                <a:lnTo>
                  <a:pt x="48010" y="31380"/>
                </a:lnTo>
                <a:lnTo>
                  <a:pt x="48020" y="31370"/>
                </a:lnTo>
                <a:lnTo>
                  <a:pt x="48030" y="31370"/>
                </a:lnTo>
                <a:lnTo>
                  <a:pt x="48040" y="31360"/>
                </a:lnTo>
                <a:lnTo>
                  <a:pt x="48050" y="31360"/>
                </a:lnTo>
                <a:lnTo>
                  <a:pt x="48060" y="31350"/>
                </a:lnTo>
                <a:lnTo>
                  <a:pt x="48070" y="31350"/>
                </a:lnTo>
                <a:lnTo>
                  <a:pt x="48070" y="31340"/>
                </a:lnTo>
                <a:lnTo>
                  <a:pt x="48080" y="31340"/>
                </a:lnTo>
                <a:lnTo>
                  <a:pt x="48090" y="31340"/>
                </a:lnTo>
                <a:lnTo>
                  <a:pt x="48090" y="31330"/>
                </a:lnTo>
                <a:lnTo>
                  <a:pt x="48100" y="31330"/>
                </a:lnTo>
                <a:lnTo>
                  <a:pt x="48110" y="31330"/>
                </a:lnTo>
                <a:lnTo>
                  <a:pt x="48120" y="31330"/>
                </a:lnTo>
                <a:lnTo>
                  <a:pt x="48130" y="31330"/>
                </a:lnTo>
                <a:lnTo>
                  <a:pt x="48130" y="31320"/>
                </a:lnTo>
                <a:lnTo>
                  <a:pt x="48140" y="31320"/>
                </a:lnTo>
                <a:lnTo>
                  <a:pt x="48150" y="31330"/>
                </a:lnTo>
                <a:lnTo>
                  <a:pt x="48160" y="31330"/>
                </a:lnTo>
                <a:lnTo>
                  <a:pt x="48170" y="31330"/>
                </a:lnTo>
                <a:lnTo>
                  <a:pt x="48180" y="31340"/>
                </a:lnTo>
                <a:lnTo>
                  <a:pt x="48190" y="31340"/>
                </a:lnTo>
                <a:lnTo>
                  <a:pt x="48200" y="31350"/>
                </a:lnTo>
                <a:lnTo>
                  <a:pt x="48210" y="31350"/>
                </a:lnTo>
                <a:lnTo>
                  <a:pt x="48210" y="31360"/>
                </a:lnTo>
                <a:lnTo>
                  <a:pt x="48220" y="31360"/>
                </a:lnTo>
                <a:lnTo>
                  <a:pt x="48230" y="31370"/>
                </a:lnTo>
                <a:lnTo>
                  <a:pt x="48240" y="31370"/>
                </a:lnTo>
                <a:lnTo>
                  <a:pt x="48240" y="31380"/>
                </a:lnTo>
                <a:lnTo>
                  <a:pt x="48250" y="31380"/>
                </a:lnTo>
                <a:lnTo>
                  <a:pt x="48250" y="31390"/>
                </a:lnTo>
                <a:lnTo>
                  <a:pt x="48260" y="31390"/>
                </a:lnTo>
                <a:lnTo>
                  <a:pt x="48270" y="31400"/>
                </a:lnTo>
                <a:lnTo>
                  <a:pt x="48280" y="31400"/>
                </a:lnTo>
                <a:lnTo>
                  <a:pt x="48290" y="31410"/>
                </a:lnTo>
                <a:lnTo>
                  <a:pt x="48300" y="31420"/>
                </a:lnTo>
                <a:lnTo>
                  <a:pt x="48310" y="31420"/>
                </a:lnTo>
                <a:lnTo>
                  <a:pt x="48320" y="31420"/>
                </a:lnTo>
                <a:lnTo>
                  <a:pt x="48330" y="31430"/>
                </a:lnTo>
                <a:lnTo>
                  <a:pt x="48340" y="31430"/>
                </a:lnTo>
                <a:lnTo>
                  <a:pt x="48360" y="31440"/>
                </a:lnTo>
                <a:lnTo>
                  <a:pt x="48370" y="31440"/>
                </a:lnTo>
                <a:lnTo>
                  <a:pt x="48380" y="31440"/>
                </a:lnTo>
                <a:lnTo>
                  <a:pt x="48390" y="31450"/>
                </a:lnTo>
                <a:lnTo>
                  <a:pt x="48400" y="31450"/>
                </a:lnTo>
                <a:lnTo>
                  <a:pt x="48410" y="31460"/>
                </a:lnTo>
                <a:lnTo>
                  <a:pt x="48420" y="31470"/>
                </a:lnTo>
                <a:lnTo>
                  <a:pt x="48430" y="31470"/>
                </a:lnTo>
                <a:lnTo>
                  <a:pt x="48440" y="31480"/>
                </a:lnTo>
                <a:lnTo>
                  <a:pt x="48450" y="31480"/>
                </a:lnTo>
                <a:lnTo>
                  <a:pt x="48460" y="31490"/>
                </a:lnTo>
                <a:lnTo>
                  <a:pt x="48470" y="31490"/>
                </a:lnTo>
                <a:lnTo>
                  <a:pt x="48470" y="31500"/>
                </a:lnTo>
                <a:lnTo>
                  <a:pt x="48480" y="31500"/>
                </a:lnTo>
                <a:lnTo>
                  <a:pt x="48490" y="31510"/>
                </a:lnTo>
                <a:lnTo>
                  <a:pt x="48500" y="31510"/>
                </a:lnTo>
                <a:lnTo>
                  <a:pt x="48500" y="31520"/>
                </a:lnTo>
                <a:lnTo>
                  <a:pt x="48510" y="31520"/>
                </a:lnTo>
                <a:lnTo>
                  <a:pt x="48520" y="31530"/>
                </a:lnTo>
                <a:lnTo>
                  <a:pt x="48530" y="31530"/>
                </a:lnTo>
                <a:lnTo>
                  <a:pt x="48540" y="31540"/>
                </a:lnTo>
                <a:lnTo>
                  <a:pt x="48550" y="31540"/>
                </a:lnTo>
                <a:lnTo>
                  <a:pt x="48550" y="31550"/>
                </a:lnTo>
                <a:lnTo>
                  <a:pt x="48560" y="31550"/>
                </a:lnTo>
                <a:lnTo>
                  <a:pt x="48580" y="31560"/>
                </a:lnTo>
                <a:lnTo>
                  <a:pt x="48590" y="31560"/>
                </a:lnTo>
                <a:lnTo>
                  <a:pt x="48600" y="31560"/>
                </a:lnTo>
                <a:lnTo>
                  <a:pt x="48600" y="31570"/>
                </a:lnTo>
                <a:lnTo>
                  <a:pt x="48610" y="31570"/>
                </a:lnTo>
                <a:lnTo>
                  <a:pt x="48610" y="31580"/>
                </a:lnTo>
                <a:lnTo>
                  <a:pt x="48620" y="31580"/>
                </a:lnTo>
                <a:lnTo>
                  <a:pt x="48620" y="31590"/>
                </a:lnTo>
                <a:lnTo>
                  <a:pt x="48630" y="31590"/>
                </a:lnTo>
                <a:lnTo>
                  <a:pt x="48640" y="31600"/>
                </a:lnTo>
                <a:lnTo>
                  <a:pt x="48650" y="31600"/>
                </a:lnTo>
                <a:lnTo>
                  <a:pt x="48660" y="31610"/>
                </a:lnTo>
                <a:lnTo>
                  <a:pt x="48670" y="31610"/>
                </a:lnTo>
                <a:lnTo>
                  <a:pt x="48680" y="31610"/>
                </a:lnTo>
                <a:lnTo>
                  <a:pt x="48690" y="31610"/>
                </a:lnTo>
                <a:lnTo>
                  <a:pt x="48690" y="31620"/>
                </a:lnTo>
                <a:lnTo>
                  <a:pt x="48710" y="31630"/>
                </a:lnTo>
                <a:lnTo>
                  <a:pt x="48720" y="31640"/>
                </a:lnTo>
                <a:lnTo>
                  <a:pt x="48730" y="31640"/>
                </a:lnTo>
                <a:lnTo>
                  <a:pt x="48740" y="31650"/>
                </a:lnTo>
                <a:lnTo>
                  <a:pt x="48750" y="31650"/>
                </a:lnTo>
                <a:lnTo>
                  <a:pt x="48760" y="31660"/>
                </a:lnTo>
                <a:lnTo>
                  <a:pt x="48770" y="31670"/>
                </a:lnTo>
                <a:lnTo>
                  <a:pt x="48780" y="31670"/>
                </a:lnTo>
                <a:lnTo>
                  <a:pt x="48790" y="31680"/>
                </a:lnTo>
                <a:lnTo>
                  <a:pt x="48800" y="31680"/>
                </a:lnTo>
                <a:lnTo>
                  <a:pt x="48810" y="31690"/>
                </a:lnTo>
                <a:lnTo>
                  <a:pt x="48830" y="31700"/>
                </a:lnTo>
                <a:lnTo>
                  <a:pt x="48840" y="31700"/>
                </a:lnTo>
                <a:lnTo>
                  <a:pt x="48850" y="31710"/>
                </a:lnTo>
                <a:lnTo>
                  <a:pt x="48860" y="31710"/>
                </a:lnTo>
                <a:lnTo>
                  <a:pt x="48870" y="31710"/>
                </a:lnTo>
                <a:lnTo>
                  <a:pt x="48880" y="31720"/>
                </a:lnTo>
                <a:lnTo>
                  <a:pt x="48890" y="31720"/>
                </a:lnTo>
                <a:lnTo>
                  <a:pt x="48900" y="31720"/>
                </a:lnTo>
                <a:lnTo>
                  <a:pt x="48910" y="31720"/>
                </a:lnTo>
                <a:lnTo>
                  <a:pt x="48930" y="31720"/>
                </a:lnTo>
                <a:lnTo>
                  <a:pt x="48940" y="31720"/>
                </a:lnTo>
                <a:lnTo>
                  <a:pt x="48950" y="31720"/>
                </a:lnTo>
                <a:lnTo>
                  <a:pt x="48960" y="31710"/>
                </a:lnTo>
                <a:lnTo>
                  <a:pt x="48980" y="31710"/>
                </a:lnTo>
                <a:lnTo>
                  <a:pt x="48990" y="31710"/>
                </a:lnTo>
                <a:lnTo>
                  <a:pt x="49000" y="31710"/>
                </a:lnTo>
                <a:lnTo>
                  <a:pt x="49010" y="31700"/>
                </a:lnTo>
                <a:lnTo>
                  <a:pt x="49020" y="31700"/>
                </a:lnTo>
                <a:lnTo>
                  <a:pt x="49020" y="31690"/>
                </a:lnTo>
                <a:lnTo>
                  <a:pt x="49030" y="31680"/>
                </a:lnTo>
                <a:lnTo>
                  <a:pt x="49030" y="31670"/>
                </a:lnTo>
                <a:lnTo>
                  <a:pt x="49030" y="31660"/>
                </a:lnTo>
                <a:lnTo>
                  <a:pt x="49030" y="31650"/>
                </a:lnTo>
                <a:lnTo>
                  <a:pt x="49030" y="31640"/>
                </a:lnTo>
                <a:lnTo>
                  <a:pt x="49030" y="31630"/>
                </a:lnTo>
                <a:lnTo>
                  <a:pt x="49030" y="31620"/>
                </a:lnTo>
                <a:lnTo>
                  <a:pt x="49030" y="31610"/>
                </a:lnTo>
                <a:lnTo>
                  <a:pt x="49020" y="31600"/>
                </a:lnTo>
                <a:lnTo>
                  <a:pt x="49020" y="31590"/>
                </a:lnTo>
                <a:lnTo>
                  <a:pt x="49020" y="31580"/>
                </a:lnTo>
                <a:lnTo>
                  <a:pt x="49020" y="31570"/>
                </a:lnTo>
                <a:lnTo>
                  <a:pt x="49020" y="31560"/>
                </a:lnTo>
                <a:lnTo>
                  <a:pt x="49020" y="31550"/>
                </a:lnTo>
                <a:lnTo>
                  <a:pt x="49020" y="31540"/>
                </a:lnTo>
                <a:lnTo>
                  <a:pt x="49020" y="31530"/>
                </a:lnTo>
                <a:lnTo>
                  <a:pt x="49010" y="31520"/>
                </a:lnTo>
                <a:lnTo>
                  <a:pt x="49010" y="31510"/>
                </a:lnTo>
                <a:lnTo>
                  <a:pt x="49010" y="31500"/>
                </a:lnTo>
                <a:lnTo>
                  <a:pt x="49010" y="31490"/>
                </a:lnTo>
                <a:lnTo>
                  <a:pt x="49010" y="31480"/>
                </a:lnTo>
                <a:lnTo>
                  <a:pt x="49000" y="31480"/>
                </a:lnTo>
                <a:lnTo>
                  <a:pt x="49000" y="31470"/>
                </a:lnTo>
                <a:lnTo>
                  <a:pt x="49000" y="31460"/>
                </a:lnTo>
                <a:lnTo>
                  <a:pt x="49000" y="31450"/>
                </a:lnTo>
                <a:lnTo>
                  <a:pt x="49010" y="31440"/>
                </a:lnTo>
                <a:lnTo>
                  <a:pt x="49020" y="31440"/>
                </a:lnTo>
                <a:lnTo>
                  <a:pt x="49020" y="31430"/>
                </a:lnTo>
                <a:lnTo>
                  <a:pt x="49030" y="31430"/>
                </a:lnTo>
                <a:lnTo>
                  <a:pt x="49040" y="31430"/>
                </a:lnTo>
                <a:lnTo>
                  <a:pt x="49050" y="31430"/>
                </a:lnTo>
                <a:lnTo>
                  <a:pt x="49060" y="31430"/>
                </a:lnTo>
                <a:lnTo>
                  <a:pt x="49070" y="31420"/>
                </a:lnTo>
                <a:lnTo>
                  <a:pt x="49080" y="31420"/>
                </a:lnTo>
                <a:lnTo>
                  <a:pt x="49090" y="31430"/>
                </a:lnTo>
                <a:lnTo>
                  <a:pt x="49110" y="31430"/>
                </a:lnTo>
                <a:lnTo>
                  <a:pt x="49120" y="31430"/>
                </a:lnTo>
                <a:lnTo>
                  <a:pt x="49130" y="31430"/>
                </a:lnTo>
                <a:lnTo>
                  <a:pt x="49140" y="31440"/>
                </a:lnTo>
                <a:lnTo>
                  <a:pt x="49150" y="31440"/>
                </a:lnTo>
                <a:lnTo>
                  <a:pt x="49150" y="31450"/>
                </a:lnTo>
                <a:lnTo>
                  <a:pt x="49160" y="31450"/>
                </a:lnTo>
                <a:lnTo>
                  <a:pt x="49170" y="31450"/>
                </a:lnTo>
                <a:lnTo>
                  <a:pt x="49180" y="31450"/>
                </a:lnTo>
                <a:lnTo>
                  <a:pt x="49190" y="31450"/>
                </a:lnTo>
                <a:lnTo>
                  <a:pt x="49210" y="31450"/>
                </a:lnTo>
                <a:lnTo>
                  <a:pt x="49220" y="31450"/>
                </a:lnTo>
                <a:lnTo>
                  <a:pt x="49230" y="31450"/>
                </a:lnTo>
                <a:lnTo>
                  <a:pt x="49240" y="31450"/>
                </a:lnTo>
                <a:lnTo>
                  <a:pt x="49250" y="31440"/>
                </a:lnTo>
                <a:lnTo>
                  <a:pt x="49260" y="31440"/>
                </a:lnTo>
                <a:lnTo>
                  <a:pt x="49270" y="31440"/>
                </a:lnTo>
                <a:lnTo>
                  <a:pt x="49270" y="31430"/>
                </a:lnTo>
                <a:lnTo>
                  <a:pt x="49280" y="31430"/>
                </a:lnTo>
                <a:lnTo>
                  <a:pt x="49290" y="31420"/>
                </a:lnTo>
                <a:lnTo>
                  <a:pt x="49300" y="31410"/>
                </a:lnTo>
                <a:lnTo>
                  <a:pt x="49310" y="31410"/>
                </a:lnTo>
                <a:lnTo>
                  <a:pt x="49320" y="31400"/>
                </a:lnTo>
                <a:lnTo>
                  <a:pt x="49340" y="31400"/>
                </a:lnTo>
                <a:lnTo>
                  <a:pt x="49340" y="31390"/>
                </a:lnTo>
                <a:lnTo>
                  <a:pt x="49350" y="31390"/>
                </a:lnTo>
                <a:lnTo>
                  <a:pt x="49360" y="31390"/>
                </a:lnTo>
                <a:lnTo>
                  <a:pt x="49370" y="31390"/>
                </a:lnTo>
                <a:lnTo>
                  <a:pt x="49380" y="31390"/>
                </a:lnTo>
                <a:lnTo>
                  <a:pt x="49390" y="31390"/>
                </a:lnTo>
                <a:lnTo>
                  <a:pt x="49400" y="31390"/>
                </a:lnTo>
                <a:lnTo>
                  <a:pt x="49410" y="31390"/>
                </a:lnTo>
                <a:lnTo>
                  <a:pt x="49420" y="31400"/>
                </a:lnTo>
                <a:lnTo>
                  <a:pt x="49430" y="31400"/>
                </a:lnTo>
                <a:lnTo>
                  <a:pt x="49440" y="31400"/>
                </a:lnTo>
                <a:lnTo>
                  <a:pt x="49450" y="31400"/>
                </a:lnTo>
                <a:lnTo>
                  <a:pt x="49460" y="31410"/>
                </a:lnTo>
                <a:lnTo>
                  <a:pt x="49470" y="31410"/>
                </a:lnTo>
                <a:lnTo>
                  <a:pt x="49480" y="31410"/>
                </a:lnTo>
                <a:lnTo>
                  <a:pt x="49500" y="31410"/>
                </a:lnTo>
                <a:lnTo>
                  <a:pt x="49510" y="31410"/>
                </a:lnTo>
                <a:lnTo>
                  <a:pt x="49520" y="31410"/>
                </a:lnTo>
                <a:lnTo>
                  <a:pt x="49520" y="31420"/>
                </a:lnTo>
                <a:lnTo>
                  <a:pt x="49530" y="31420"/>
                </a:lnTo>
                <a:lnTo>
                  <a:pt x="49540" y="31430"/>
                </a:lnTo>
                <a:lnTo>
                  <a:pt x="49550" y="31430"/>
                </a:lnTo>
                <a:lnTo>
                  <a:pt x="49550" y="31440"/>
                </a:lnTo>
                <a:lnTo>
                  <a:pt x="49560" y="31450"/>
                </a:lnTo>
                <a:lnTo>
                  <a:pt x="49560" y="31460"/>
                </a:lnTo>
                <a:lnTo>
                  <a:pt x="49570" y="31470"/>
                </a:lnTo>
                <a:lnTo>
                  <a:pt x="49570" y="31490"/>
                </a:lnTo>
                <a:lnTo>
                  <a:pt x="49570" y="31500"/>
                </a:lnTo>
                <a:lnTo>
                  <a:pt x="49570" y="31520"/>
                </a:lnTo>
                <a:lnTo>
                  <a:pt x="49570" y="31530"/>
                </a:lnTo>
                <a:lnTo>
                  <a:pt x="49570" y="31550"/>
                </a:lnTo>
                <a:lnTo>
                  <a:pt x="49570" y="31560"/>
                </a:lnTo>
                <a:lnTo>
                  <a:pt x="49570" y="31580"/>
                </a:lnTo>
                <a:lnTo>
                  <a:pt x="49570" y="31590"/>
                </a:lnTo>
                <a:lnTo>
                  <a:pt x="49570" y="31600"/>
                </a:lnTo>
                <a:lnTo>
                  <a:pt x="49570" y="31610"/>
                </a:lnTo>
                <a:lnTo>
                  <a:pt x="49570" y="31620"/>
                </a:lnTo>
                <a:lnTo>
                  <a:pt x="49570" y="31630"/>
                </a:lnTo>
                <a:lnTo>
                  <a:pt x="49570" y="31640"/>
                </a:lnTo>
                <a:lnTo>
                  <a:pt x="49580" y="31650"/>
                </a:lnTo>
                <a:lnTo>
                  <a:pt x="49580" y="31660"/>
                </a:lnTo>
                <a:lnTo>
                  <a:pt x="49580" y="31670"/>
                </a:lnTo>
                <a:lnTo>
                  <a:pt x="49590" y="31690"/>
                </a:lnTo>
                <a:lnTo>
                  <a:pt x="49590" y="31700"/>
                </a:lnTo>
                <a:lnTo>
                  <a:pt x="49600" y="31710"/>
                </a:lnTo>
                <a:lnTo>
                  <a:pt x="49600" y="31720"/>
                </a:lnTo>
                <a:lnTo>
                  <a:pt x="49610" y="31730"/>
                </a:lnTo>
                <a:lnTo>
                  <a:pt x="49630" y="31740"/>
                </a:lnTo>
                <a:lnTo>
                  <a:pt x="49640" y="31750"/>
                </a:lnTo>
                <a:lnTo>
                  <a:pt x="49650" y="31760"/>
                </a:lnTo>
                <a:lnTo>
                  <a:pt x="49660" y="31770"/>
                </a:lnTo>
                <a:lnTo>
                  <a:pt x="49660" y="31780"/>
                </a:lnTo>
                <a:lnTo>
                  <a:pt x="49670" y="31790"/>
                </a:lnTo>
                <a:lnTo>
                  <a:pt x="49680" y="31790"/>
                </a:lnTo>
                <a:lnTo>
                  <a:pt x="49690" y="31790"/>
                </a:lnTo>
                <a:lnTo>
                  <a:pt x="49690" y="31800"/>
                </a:lnTo>
                <a:lnTo>
                  <a:pt x="49700" y="31800"/>
                </a:lnTo>
                <a:lnTo>
                  <a:pt x="49710" y="31800"/>
                </a:lnTo>
                <a:lnTo>
                  <a:pt x="49720" y="31800"/>
                </a:lnTo>
                <a:lnTo>
                  <a:pt x="49730" y="31800"/>
                </a:lnTo>
                <a:lnTo>
                  <a:pt x="49740" y="31800"/>
                </a:lnTo>
                <a:lnTo>
                  <a:pt x="49750" y="31800"/>
                </a:lnTo>
                <a:lnTo>
                  <a:pt x="49760" y="31800"/>
                </a:lnTo>
                <a:lnTo>
                  <a:pt x="49760" y="31790"/>
                </a:lnTo>
                <a:lnTo>
                  <a:pt x="49770" y="31790"/>
                </a:lnTo>
                <a:lnTo>
                  <a:pt x="49780" y="31790"/>
                </a:lnTo>
                <a:lnTo>
                  <a:pt x="49780" y="31780"/>
                </a:lnTo>
                <a:lnTo>
                  <a:pt x="49790" y="31780"/>
                </a:lnTo>
                <a:lnTo>
                  <a:pt x="49800" y="31770"/>
                </a:lnTo>
                <a:lnTo>
                  <a:pt x="49800" y="31760"/>
                </a:lnTo>
                <a:lnTo>
                  <a:pt x="49810" y="31750"/>
                </a:lnTo>
                <a:lnTo>
                  <a:pt x="49820" y="31740"/>
                </a:lnTo>
                <a:lnTo>
                  <a:pt x="49820" y="31730"/>
                </a:lnTo>
                <a:lnTo>
                  <a:pt x="49830" y="31730"/>
                </a:lnTo>
                <a:lnTo>
                  <a:pt x="49830" y="31720"/>
                </a:lnTo>
                <a:lnTo>
                  <a:pt x="49840" y="31720"/>
                </a:lnTo>
                <a:lnTo>
                  <a:pt x="49850" y="31720"/>
                </a:lnTo>
                <a:lnTo>
                  <a:pt x="49850" y="31710"/>
                </a:lnTo>
                <a:lnTo>
                  <a:pt x="49860" y="31710"/>
                </a:lnTo>
                <a:lnTo>
                  <a:pt x="49870" y="31700"/>
                </a:lnTo>
                <a:lnTo>
                  <a:pt x="49880" y="31700"/>
                </a:lnTo>
                <a:lnTo>
                  <a:pt x="49890" y="31700"/>
                </a:lnTo>
                <a:lnTo>
                  <a:pt x="49900" y="31700"/>
                </a:lnTo>
                <a:lnTo>
                  <a:pt x="49900" y="31690"/>
                </a:lnTo>
                <a:lnTo>
                  <a:pt x="49910" y="31690"/>
                </a:lnTo>
                <a:lnTo>
                  <a:pt x="49920" y="31690"/>
                </a:lnTo>
                <a:lnTo>
                  <a:pt x="49930" y="31700"/>
                </a:lnTo>
                <a:lnTo>
                  <a:pt x="49940" y="31700"/>
                </a:lnTo>
                <a:lnTo>
                  <a:pt x="49950" y="31700"/>
                </a:lnTo>
                <a:lnTo>
                  <a:pt x="49960" y="31700"/>
                </a:lnTo>
                <a:lnTo>
                  <a:pt x="49970" y="31700"/>
                </a:lnTo>
                <a:lnTo>
                  <a:pt x="49970" y="31710"/>
                </a:lnTo>
                <a:lnTo>
                  <a:pt x="49980" y="31710"/>
                </a:lnTo>
                <a:lnTo>
                  <a:pt x="49990" y="31710"/>
                </a:lnTo>
                <a:lnTo>
                  <a:pt x="50000" y="31720"/>
                </a:lnTo>
                <a:lnTo>
                  <a:pt x="50010" y="31720"/>
                </a:lnTo>
                <a:lnTo>
                  <a:pt x="50020" y="31730"/>
                </a:lnTo>
                <a:lnTo>
                  <a:pt x="50030" y="31730"/>
                </a:lnTo>
                <a:lnTo>
                  <a:pt x="50040" y="31730"/>
                </a:lnTo>
                <a:lnTo>
                  <a:pt x="50050" y="31740"/>
                </a:lnTo>
                <a:lnTo>
                  <a:pt x="50060" y="31740"/>
                </a:lnTo>
                <a:lnTo>
                  <a:pt x="50060" y="31750"/>
                </a:lnTo>
                <a:lnTo>
                  <a:pt x="50070" y="31750"/>
                </a:lnTo>
                <a:lnTo>
                  <a:pt x="50090" y="31760"/>
                </a:lnTo>
                <a:lnTo>
                  <a:pt x="50100" y="31760"/>
                </a:lnTo>
                <a:lnTo>
                  <a:pt x="50110" y="31770"/>
                </a:lnTo>
                <a:lnTo>
                  <a:pt x="50120" y="31770"/>
                </a:lnTo>
                <a:lnTo>
                  <a:pt x="50130" y="31770"/>
                </a:lnTo>
                <a:lnTo>
                  <a:pt x="50140" y="31780"/>
                </a:lnTo>
                <a:lnTo>
                  <a:pt x="50160" y="31780"/>
                </a:lnTo>
                <a:lnTo>
                  <a:pt x="50170" y="31770"/>
                </a:lnTo>
                <a:lnTo>
                  <a:pt x="50190" y="31780"/>
                </a:lnTo>
                <a:lnTo>
                  <a:pt x="50210" y="31780"/>
                </a:lnTo>
                <a:lnTo>
                  <a:pt x="50220" y="31780"/>
                </a:lnTo>
                <a:lnTo>
                  <a:pt x="50230" y="31780"/>
                </a:lnTo>
                <a:lnTo>
                  <a:pt x="50240" y="31780"/>
                </a:lnTo>
                <a:lnTo>
                  <a:pt x="50250" y="31780"/>
                </a:lnTo>
                <a:lnTo>
                  <a:pt x="50260" y="31770"/>
                </a:lnTo>
                <a:lnTo>
                  <a:pt x="50270" y="31770"/>
                </a:lnTo>
                <a:lnTo>
                  <a:pt x="50280" y="31760"/>
                </a:lnTo>
                <a:lnTo>
                  <a:pt x="50290" y="31760"/>
                </a:lnTo>
                <a:lnTo>
                  <a:pt x="50300" y="31760"/>
                </a:lnTo>
                <a:lnTo>
                  <a:pt x="50300" y="31750"/>
                </a:lnTo>
                <a:lnTo>
                  <a:pt x="50310" y="31750"/>
                </a:lnTo>
                <a:lnTo>
                  <a:pt x="50320" y="31750"/>
                </a:lnTo>
                <a:lnTo>
                  <a:pt x="50330" y="31740"/>
                </a:lnTo>
                <a:lnTo>
                  <a:pt x="50330" y="31730"/>
                </a:lnTo>
                <a:lnTo>
                  <a:pt x="50340" y="31730"/>
                </a:lnTo>
                <a:lnTo>
                  <a:pt x="50340" y="31720"/>
                </a:lnTo>
                <a:lnTo>
                  <a:pt x="50350" y="31720"/>
                </a:lnTo>
                <a:lnTo>
                  <a:pt x="50360" y="31720"/>
                </a:lnTo>
                <a:lnTo>
                  <a:pt x="50370" y="31710"/>
                </a:lnTo>
                <a:lnTo>
                  <a:pt x="50380" y="31710"/>
                </a:lnTo>
                <a:lnTo>
                  <a:pt x="50390" y="31710"/>
                </a:lnTo>
                <a:lnTo>
                  <a:pt x="50400" y="31700"/>
                </a:lnTo>
                <a:lnTo>
                  <a:pt x="50400" y="31690"/>
                </a:lnTo>
                <a:lnTo>
                  <a:pt x="50400" y="31680"/>
                </a:lnTo>
                <a:lnTo>
                  <a:pt x="50400" y="31670"/>
                </a:lnTo>
                <a:lnTo>
                  <a:pt x="50390" y="31670"/>
                </a:lnTo>
                <a:lnTo>
                  <a:pt x="50390" y="31660"/>
                </a:lnTo>
                <a:lnTo>
                  <a:pt x="50390" y="31650"/>
                </a:lnTo>
                <a:lnTo>
                  <a:pt x="50380" y="31650"/>
                </a:lnTo>
                <a:lnTo>
                  <a:pt x="50380" y="31640"/>
                </a:lnTo>
                <a:lnTo>
                  <a:pt x="50370" y="31620"/>
                </a:lnTo>
                <a:lnTo>
                  <a:pt x="50370" y="31610"/>
                </a:lnTo>
                <a:lnTo>
                  <a:pt x="50360" y="31600"/>
                </a:lnTo>
                <a:lnTo>
                  <a:pt x="50360" y="31590"/>
                </a:lnTo>
                <a:lnTo>
                  <a:pt x="50360" y="31580"/>
                </a:lnTo>
                <a:lnTo>
                  <a:pt x="50350" y="31570"/>
                </a:lnTo>
                <a:lnTo>
                  <a:pt x="50350" y="31560"/>
                </a:lnTo>
                <a:lnTo>
                  <a:pt x="50350" y="31550"/>
                </a:lnTo>
                <a:lnTo>
                  <a:pt x="50350" y="31540"/>
                </a:lnTo>
                <a:lnTo>
                  <a:pt x="50350" y="31530"/>
                </a:lnTo>
                <a:lnTo>
                  <a:pt x="50350" y="31520"/>
                </a:lnTo>
                <a:lnTo>
                  <a:pt x="50350" y="31510"/>
                </a:lnTo>
                <a:lnTo>
                  <a:pt x="50350" y="31500"/>
                </a:lnTo>
                <a:lnTo>
                  <a:pt x="50350" y="31490"/>
                </a:lnTo>
                <a:lnTo>
                  <a:pt x="50350" y="31480"/>
                </a:lnTo>
                <a:lnTo>
                  <a:pt x="50360" y="31480"/>
                </a:lnTo>
                <a:lnTo>
                  <a:pt x="50360" y="31470"/>
                </a:lnTo>
                <a:lnTo>
                  <a:pt x="50360" y="31460"/>
                </a:lnTo>
                <a:lnTo>
                  <a:pt x="50370" y="31450"/>
                </a:lnTo>
                <a:lnTo>
                  <a:pt x="50370" y="31440"/>
                </a:lnTo>
                <a:lnTo>
                  <a:pt x="50370" y="31430"/>
                </a:lnTo>
                <a:lnTo>
                  <a:pt x="50380" y="31420"/>
                </a:lnTo>
                <a:lnTo>
                  <a:pt x="50380" y="31410"/>
                </a:lnTo>
                <a:lnTo>
                  <a:pt x="50390" y="31410"/>
                </a:lnTo>
                <a:lnTo>
                  <a:pt x="50400" y="31400"/>
                </a:lnTo>
                <a:lnTo>
                  <a:pt x="50400" y="31390"/>
                </a:lnTo>
                <a:lnTo>
                  <a:pt x="50410" y="31390"/>
                </a:lnTo>
                <a:lnTo>
                  <a:pt x="50420" y="31380"/>
                </a:lnTo>
                <a:lnTo>
                  <a:pt x="50430" y="31380"/>
                </a:lnTo>
                <a:lnTo>
                  <a:pt x="50430" y="31370"/>
                </a:lnTo>
                <a:lnTo>
                  <a:pt x="50440" y="31370"/>
                </a:lnTo>
                <a:lnTo>
                  <a:pt x="50450" y="31370"/>
                </a:lnTo>
                <a:lnTo>
                  <a:pt x="50460" y="31370"/>
                </a:lnTo>
                <a:lnTo>
                  <a:pt x="50470" y="31370"/>
                </a:lnTo>
                <a:lnTo>
                  <a:pt x="50480" y="31370"/>
                </a:lnTo>
                <a:lnTo>
                  <a:pt x="50490" y="31370"/>
                </a:lnTo>
                <a:lnTo>
                  <a:pt x="50500" y="31370"/>
                </a:lnTo>
                <a:lnTo>
                  <a:pt x="50510" y="31370"/>
                </a:lnTo>
                <a:lnTo>
                  <a:pt x="50520" y="31380"/>
                </a:lnTo>
                <a:lnTo>
                  <a:pt x="50530" y="31380"/>
                </a:lnTo>
                <a:lnTo>
                  <a:pt x="50530" y="31390"/>
                </a:lnTo>
                <a:lnTo>
                  <a:pt x="50540" y="31390"/>
                </a:lnTo>
                <a:lnTo>
                  <a:pt x="50540" y="31400"/>
                </a:lnTo>
                <a:lnTo>
                  <a:pt x="50540" y="31410"/>
                </a:lnTo>
                <a:lnTo>
                  <a:pt x="50540" y="31420"/>
                </a:lnTo>
                <a:lnTo>
                  <a:pt x="50540" y="31430"/>
                </a:lnTo>
                <a:lnTo>
                  <a:pt x="50540" y="31440"/>
                </a:lnTo>
                <a:lnTo>
                  <a:pt x="50540" y="31460"/>
                </a:lnTo>
                <a:lnTo>
                  <a:pt x="50530" y="31470"/>
                </a:lnTo>
                <a:lnTo>
                  <a:pt x="50530" y="31480"/>
                </a:lnTo>
                <a:lnTo>
                  <a:pt x="50530" y="31490"/>
                </a:lnTo>
                <a:lnTo>
                  <a:pt x="50530" y="31500"/>
                </a:lnTo>
                <a:lnTo>
                  <a:pt x="50520" y="31510"/>
                </a:lnTo>
                <a:lnTo>
                  <a:pt x="50520" y="31520"/>
                </a:lnTo>
                <a:lnTo>
                  <a:pt x="50520" y="31530"/>
                </a:lnTo>
                <a:lnTo>
                  <a:pt x="50510" y="31540"/>
                </a:lnTo>
                <a:lnTo>
                  <a:pt x="50510" y="31550"/>
                </a:lnTo>
                <a:lnTo>
                  <a:pt x="50520" y="31560"/>
                </a:lnTo>
                <a:lnTo>
                  <a:pt x="50530" y="31570"/>
                </a:lnTo>
                <a:lnTo>
                  <a:pt x="50540" y="31580"/>
                </a:lnTo>
                <a:lnTo>
                  <a:pt x="50550" y="31580"/>
                </a:lnTo>
                <a:lnTo>
                  <a:pt x="50560" y="31580"/>
                </a:lnTo>
                <a:lnTo>
                  <a:pt x="50570" y="31590"/>
                </a:lnTo>
                <a:lnTo>
                  <a:pt x="50590" y="31590"/>
                </a:lnTo>
                <a:lnTo>
                  <a:pt x="50590" y="31580"/>
                </a:lnTo>
                <a:lnTo>
                  <a:pt x="50600" y="31580"/>
                </a:lnTo>
                <a:lnTo>
                  <a:pt x="50610" y="31580"/>
                </a:lnTo>
                <a:lnTo>
                  <a:pt x="50620" y="31570"/>
                </a:lnTo>
                <a:lnTo>
                  <a:pt x="50630" y="31570"/>
                </a:lnTo>
                <a:lnTo>
                  <a:pt x="50640" y="31560"/>
                </a:lnTo>
                <a:lnTo>
                  <a:pt x="50650" y="31560"/>
                </a:lnTo>
                <a:lnTo>
                  <a:pt x="50660" y="31550"/>
                </a:lnTo>
                <a:lnTo>
                  <a:pt x="50670" y="31550"/>
                </a:lnTo>
                <a:lnTo>
                  <a:pt x="50680" y="31550"/>
                </a:lnTo>
                <a:lnTo>
                  <a:pt x="50690" y="31550"/>
                </a:lnTo>
                <a:lnTo>
                  <a:pt x="50690" y="31540"/>
                </a:lnTo>
                <a:lnTo>
                  <a:pt x="50700" y="31540"/>
                </a:lnTo>
                <a:lnTo>
                  <a:pt x="50710" y="31530"/>
                </a:lnTo>
                <a:lnTo>
                  <a:pt x="50720" y="31530"/>
                </a:lnTo>
                <a:lnTo>
                  <a:pt x="50730" y="31530"/>
                </a:lnTo>
                <a:lnTo>
                  <a:pt x="50730" y="31520"/>
                </a:lnTo>
                <a:lnTo>
                  <a:pt x="50740" y="31520"/>
                </a:lnTo>
                <a:lnTo>
                  <a:pt x="50750" y="31510"/>
                </a:lnTo>
                <a:lnTo>
                  <a:pt x="50760" y="31510"/>
                </a:lnTo>
                <a:lnTo>
                  <a:pt x="50760" y="31500"/>
                </a:lnTo>
                <a:lnTo>
                  <a:pt x="50770" y="31490"/>
                </a:lnTo>
                <a:lnTo>
                  <a:pt x="50780" y="31480"/>
                </a:lnTo>
                <a:lnTo>
                  <a:pt x="50780" y="31470"/>
                </a:lnTo>
                <a:lnTo>
                  <a:pt x="50790" y="31470"/>
                </a:lnTo>
                <a:lnTo>
                  <a:pt x="50790" y="31460"/>
                </a:lnTo>
                <a:lnTo>
                  <a:pt x="50800" y="31460"/>
                </a:lnTo>
                <a:lnTo>
                  <a:pt x="50810" y="31460"/>
                </a:lnTo>
                <a:lnTo>
                  <a:pt x="50820" y="31460"/>
                </a:lnTo>
                <a:lnTo>
                  <a:pt x="50830" y="31460"/>
                </a:lnTo>
                <a:lnTo>
                  <a:pt x="50830" y="31470"/>
                </a:lnTo>
                <a:lnTo>
                  <a:pt x="50840" y="31470"/>
                </a:lnTo>
                <a:lnTo>
                  <a:pt x="50850" y="31470"/>
                </a:lnTo>
                <a:lnTo>
                  <a:pt x="50860" y="31470"/>
                </a:lnTo>
                <a:lnTo>
                  <a:pt x="50860" y="31480"/>
                </a:lnTo>
                <a:lnTo>
                  <a:pt x="50870" y="31490"/>
                </a:lnTo>
                <a:lnTo>
                  <a:pt x="50880" y="31490"/>
                </a:lnTo>
                <a:lnTo>
                  <a:pt x="50880" y="31500"/>
                </a:lnTo>
                <a:lnTo>
                  <a:pt x="50890" y="31500"/>
                </a:lnTo>
                <a:lnTo>
                  <a:pt x="50890" y="31510"/>
                </a:lnTo>
                <a:lnTo>
                  <a:pt x="50900" y="31520"/>
                </a:lnTo>
                <a:lnTo>
                  <a:pt x="50910" y="31520"/>
                </a:lnTo>
                <a:lnTo>
                  <a:pt x="50910" y="31530"/>
                </a:lnTo>
                <a:lnTo>
                  <a:pt x="50920" y="31540"/>
                </a:lnTo>
                <a:lnTo>
                  <a:pt x="50920" y="31550"/>
                </a:lnTo>
                <a:lnTo>
                  <a:pt x="50930" y="31550"/>
                </a:lnTo>
                <a:lnTo>
                  <a:pt x="50940" y="31560"/>
                </a:lnTo>
                <a:lnTo>
                  <a:pt x="50950" y="31570"/>
                </a:lnTo>
                <a:lnTo>
                  <a:pt x="50960" y="31580"/>
                </a:lnTo>
                <a:lnTo>
                  <a:pt x="50970" y="31580"/>
                </a:lnTo>
                <a:lnTo>
                  <a:pt x="50980" y="31590"/>
                </a:lnTo>
                <a:lnTo>
                  <a:pt x="50990" y="31590"/>
                </a:lnTo>
                <a:lnTo>
                  <a:pt x="50990" y="31600"/>
                </a:lnTo>
                <a:lnTo>
                  <a:pt x="51000" y="31600"/>
                </a:lnTo>
                <a:lnTo>
                  <a:pt x="51010" y="31600"/>
                </a:lnTo>
                <a:lnTo>
                  <a:pt x="51010" y="31610"/>
                </a:lnTo>
                <a:lnTo>
                  <a:pt x="51020" y="31610"/>
                </a:lnTo>
                <a:lnTo>
                  <a:pt x="51030" y="31620"/>
                </a:lnTo>
                <a:lnTo>
                  <a:pt x="51040" y="31620"/>
                </a:lnTo>
                <a:lnTo>
                  <a:pt x="51050" y="31620"/>
                </a:lnTo>
                <a:lnTo>
                  <a:pt x="51050" y="31630"/>
                </a:lnTo>
                <a:lnTo>
                  <a:pt x="51060" y="31630"/>
                </a:lnTo>
                <a:lnTo>
                  <a:pt x="51070" y="31630"/>
                </a:lnTo>
                <a:lnTo>
                  <a:pt x="51080" y="31630"/>
                </a:lnTo>
                <a:lnTo>
                  <a:pt x="51090" y="31640"/>
                </a:lnTo>
                <a:lnTo>
                  <a:pt x="51100" y="31640"/>
                </a:lnTo>
                <a:lnTo>
                  <a:pt x="51110" y="31640"/>
                </a:lnTo>
                <a:lnTo>
                  <a:pt x="51120" y="31640"/>
                </a:lnTo>
                <a:lnTo>
                  <a:pt x="51140" y="31640"/>
                </a:lnTo>
                <a:lnTo>
                  <a:pt x="51150" y="31640"/>
                </a:lnTo>
                <a:lnTo>
                  <a:pt x="51160" y="31640"/>
                </a:lnTo>
                <a:lnTo>
                  <a:pt x="51170" y="31640"/>
                </a:lnTo>
                <a:lnTo>
                  <a:pt x="51180" y="31630"/>
                </a:lnTo>
                <a:lnTo>
                  <a:pt x="51190" y="31630"/>
                </a:lnTo>
                <a:lnTo>
                  <a:pt x="51200" y="31620"/>
                </a:lnTo>
                <a:lnTo>
                  <a:pt x="51210" y="31620"/>
                </a:lnTo>
                <a:lnTo>
                  <a:pt x="51220" y="31610"/>
                </a:lnTo>
                <a:lnTo>
                  <a:pt x="51230" y="31600"/>
                </a:lnTo>
                <a:lnTo>
                  <a:pt x="51240" y="31600"/>
                </a:lnTo>
                <a:lnTo>
                  <a:pt x="51240" y="31590"/>
                </a:lnTo>
                <a:lnTo>
                  <a:pt x="51240" y="31580"/>
                </a:lnTo>
                <a:lnTo>
                  <a:pt x="51250" y="31580"/>
                </a:lnTo>
                <a:lnTo>
                  <a:pt x="51250" y="31570"/>
                </a:lnTo>
                <a:lnTo>
                  <a:pt x="51250" y="31560"/>
                </a:lnTo>
                <a:lnTo>
                  <a:pt x="51250" y="31550"/>
                </a:lnTo>
                <a:lnTo>
                  <a:pt x="51250" y="31540"/>
                </a:lnTo>
                <a:lnTo>
                  <a:pt x="51260" y="31540"/>
                </a:lnTo>
                <a:lnTo>
                  <a:pt x="51260" y="31530"/>
                </a:lnTo>
                <a:lnTo>
                  <a:pt x="51260" y="31520"/>
                </a:lnTo>
                <a:lnTo>
                  <a:pt x="51270" y="31510"/>
                </a:lnTo>
                <a:lnTo>
                  <a:pt x="51280" y="31500"/>
                </a:lnTo>
                <a:lnTo>
                  <a:pt x="51290" y="31490"/>
                </a:lnTo>
                <a:lnTo>
                  <a:pt x="51300" y="31490"/>
                </a:lnTo>
                <a:lnTo>
                  <a:pt x="51310" y="31490"/>
                </a:lnTo>
                <a:lnTo>
                  <a:pt x="51320" y="31480"/>
                </a:lnTo>
                <a:lnTo>
                  <a:pt x="51330" y="31480"/>
                </a:lnTo>
                <a:lnTo>
                  <a:pt x="51340" y="31480"/>
                </a:lnTo>
                <a:lnTo>
                  <a:pt x="51350" y="31480"/>
                </a:lnTo>
                <a:lnTo>
                  <a:pt x="51360" y="31480"/>
                </a:lnTo>
                <a:lnTo>
                  <a:pt x="51380" y="31480"/>
                </a:lnTo>
                <a:lnTo>
                  <a:pt x="51390" y="31480"/>
                </a:lnTo>
                <a:lnTo>
                  <a:pt x="51400" y="31480"/>
                </a:lnTo>
                <a:lnTo>
                  <a:pt x="51410" y="31480"/>
                </a:lnTo>
                <a:lnTo>
                  <a:pt x="51420" y="31480"/>
                </a:lnTo>
                <a:lnTo>
                  <a:pt x="51420" y="31490"/>
                </a:lnTo>
                <a:lnTo>
                  <a:pt x="51430" y="31500"/>
                </a:lnTo>
                <a:lnTo>
                  <a:pt x="51430" y="31510"/>
                </a:lnTo>
                <a:lnTo>
                  <a:pt x="51430" y="31520"/>
                </a:lnTo>
                <a:lnTo>
                  <a:pt x="51430" y="31530"/>
                </a:lnTo>
                <a:lnTo>
                  <a:pt x="51430" y="31550"/>
                </a:lnTo>
                <a:lnTo>
                  <a:pt x="51430" y="31560"/>
                </a:lnTo>
                <a:lnTo>
                  <a:pt x="51430" y="31570"/>
                </a:lnTo>
                <a:lnTo>
                  <a:pt x="51420" y="31580"/>
                </a:lnTo>
                <a:lnTo>
                  <a:pt x="51420" y="31590"/>
                </a:lnTo>
                <a:lnTo>
                  <a:pt x="51420" y="31600"/>
                </a:lnTo>
                <a:lnTo>
                  <a:pt x="51410" y="31620"/>
                </a:lnTo>
                <a:lnTo>
                  <a:pt x="51400" y="31630"/>
                </a:lnTo>
                <a:lnTo>
                  <a:pt x="51400" y="31640"/>
                </a:lnTo>
                <a:lnTo>
                  <a:pt x="51390" y="31650"/>
                </a:lnTo>
                <a:lnTo>
                  <a:pt x="51390" y="31660"/>
                </a:lnTo>
                <a:lnTo>
                  <a:pt x="51390" y="31680"/>
                </a:lnTo>
                <a:lnTo>
                  <a:pt x="51390" y="31690"/>
                </a:lnTo>
                <a:lnTo>
                  <a:pt x="51390" y="31710"/>
                </a:lnTo>
                <a:lnTo>
                  <a:pt x="51390" y="31730"/>
                </a:lnTo>
                <a:lnTo>
                  <a:pt x="51380" y="31730"/>
                </a:lnTo>
                <a:lnTo>
                  <a:pt x="51380" y="31740"/>
                </a:lnTo>
                <a:lnTo>
                  <a:pt x="51380" y="31760"/>
                </a:lnTo>
                <a:lnTo>
                  <a:pt x="51380" y="31770"/>
                </a:lnTo>
                <a:lnTo>
                  <a:pt x="51380" y="31790"/>
                </a:lnTo>
                <a:lnTo>
                  <a:pt x="51380" y="31810"/>
                </a:lnTo>
                <a:lnTo>
                  <a:pt x="51380" y="31830"/>
                </a:lnTo>
                <a:lnTo>
                  <a:pt x="51380" y="31840"/>
                </a:lnTo>
                <a:lnTo>
                  <a:pt x="51380" y="31850"/>
                </a:lnTo>
                <a:lnTo>
                  <a:pt x="51390" y="31860"/>
                </a:lnTo>
                <a:lnTo>
                  <a:pt x="51390" y="31870"/>
                </a:lnTo>
                <a:lnTo>
                  <a:pt x="51390" y="31880"/>
                </a:lnTo>
                <a:lnTo>
                  <a:pt x="51390" y="31890"/>
                </a:lnTo>
                <a:lnTo>
                  <a:pt x="51400" y="31890"/>
                </a:lnTo>
                <a:lnTo>
                  <a:pt x="51400" y="31900"/>
                </a:lnTo>
                <a:lnTo>
                  <a:pt x="51400" y="31910"/>
                </a:lnTo>
                <a:lnTo>
                  <a:pt x="51410" y="31920"/>
                </a:lnTo>
                <a:lnTo>
                  <a:pt x="51420" y="31940"/>
                </a:lnTo>
                <a:lnTo>
                  <a:pt x="51420" y="31950"/>
                </a:lnTo>
                <a:lnTo>
                  <a:pt x="51430" y="31950"/>
                </a:lnTo>
                <a:lnTo>
                  <a:pt x="51430" y="31970"/>
                </a:lnTo>
                <a:lnTo>
                  <a:pt x="51440" y="31980"/>
                </a:lnTo>
                <a:lnTo>
                  <a:pt x="51450" y="31990"/>
                </a:lnTo>
                <a:lnTo>
                  <a:pt x="51450" y="32000"/>
                </a:lnTo>
                <a:lnTo>
                  <a:pt x="51460" y="32010"/>
                </a:lnTo>
                <a:lnTo>
                  <a:pt x="51460" y="32020"/>
                </a:lnTo>
                <a:lnTo>
                  <a:pt x="51470" y="32030"/>
                </a:lnTo>
                <a:lnTo>
                  <a:pt x="51470" y="32040"/>
                </a:lnTo>
                <a:lnTo>
                  <a:pt x="51480" y="32050"/>
                </a:lnTo>
                <a:lnTo>
                  <a:pt x="51490" y="32060"/>
                </a:lnTo>
                <a:lnTo>
                  <a:pt x="51500" y="32070"/>
                </a:lnTo>
                <a:lnTo>
                  <a:pt x="51500" y="32080"/>
                </a:lnTo>
                <a:lnTo>
                  <a:pt x="51510" y="32090"/>
                </a:lnTo>
                <a:lnTo>
                  <a:pt x="51520" y="32100"/>
                </a:lnTo>
                <a:lnTo>
                  <a:pt x="51530" y="32100"/>
                </a:lnTo>
                <a:lnTo>
                  <a:pt x="51530" y="32110"/>
                </a:lnTo>
                <a:lnTo>
                  <a:pt x="51540" y="32120"/>
                </a:lnTo>
                <a:lnTo>
                  <a:pt x="51540" y="32140"/>
                </a:lnTo>
                <a:lnTo>
                  <a:pt x="51550" y="32140"/>
                </a:lnTo>
                <a:lnTo>
                  <a:pt x="51550" y="32150"/>
                </a:lnTo>
                <a:lnTo>
                  <a:pt x="51550" y="32160"/>
                </a:lnTo>
                <a:lnTo>
                  <a:pt x="51560" y="32180"/>
                </a:lnTo>
                <a:lnTo>
                  <a:pt x="51570" y="32190"/>
                </a:lnTo>
                <a:lnTo>
                  <a:pt x="51580" y="32200"/>
                </a:lnTo>
                <a:lnTo>
                  <a:pt x="51590" y="32210"/>
                </a:lnTo>
                <a:lnTo>
                  <a:pt x="51600" y="32210"/>
                </a:lnTo>
                <a:lnTo>
                  <a:pt x="51610" y="32220"/>
                </a:lnTo>
                <a:lnTo>
                  <a:pt x="51620" y="32230"/>
                </a:lnTo>
                <a:lnTo>
                  <a:pt x="51640" y="32240"/>
                </a:lnTo>
                <a:lnTo>
                  <a:pt x="51660" y="32250"/>
                </a:lnTo>
                <a:lnTo>
                  <a:pt x="51670" y="32260"/>
                </a:lnTo>
                <a:lnTo>
                  <a:pt x="51690" y="32260"/>
                </a:lnTo>
                <a:lnTo>
                  <a:pt x="51700" y="32270"/>
                </a:lnTo>
                <a:lnTo>
                  <a:pt x="51710" y="32280"/>
                </a:lnTo>
                <a:lnTo>
                  <a:pt x="51730" y="32290"/>
                </a:lnTo>
                <a:lnTo>
                  <a:pt x="51750" y="32290"/>
                </a:lnTo>
                <a:lnTo>
                  <a:pt x="51760" y="32290"/>
                </a:lnTo>
                <a:lnTo>
                  <a:pt x="51760" y="32300"/>
                </a:lnTo>
                <a:lnTo>
                  <a:pt x="51770" y="32300"/>
                </a:lnTo>
                <a:lnTo>
                  <a:pt x="51780" y="32300"/>
                </a:lnTo>
                <a:lnTo>
                  <a:pt x="51800" y="32310"/>
                </a:lnTo>
                <a:lnTo>
                  <a:pt x="51810" y="32310"/>
                </a:lnTo>
                <a:lnTo>
                  <a:pt x="51830" y="32310"/>
                </a:lnTo>
                <a:lnTo>
                  <a:pt x="51840" y="32310"/>
                </a:lnTo>
                <a:lnTo>
                  <a:pt x="51850" y="32310"/>
                </a:lnTo>
                <a:lnTo>
                  <a:pt x="51860" y="32310"/>
                </a:lnTo>
                <a:lnTo>
                  <a:pt x="51870" y="32310"/>
                </a:lnTo>
                <a:lnTo>
                  <a:pt x="51880" y="32320"/>
                </a:lnTo>
                <a:lnTo>
                  <a:pt x="51890" y="32320"/>
                </a:lnTo>
                <a:lnTo>
                  <a:pt x="51900" y="32320"/>
                </a:lnTo>
                <a:lnTo>
                  <a:pt x="51910" y="32330"/>
                </a:lnTo>
                <a:lnTo>
                  <a:pt x="51920" y="32330"/>
                </a:lnTo>
                <a:lnTo>
                  <a:pt x="51940" y="32330"/>
                </a:lnTo>
                <a:lnTo>
                  <a:pt x="51960" y="32330"/>
                </a:lnTo>
                <a:lnTo>
                  <a:pt x="51970" y="32340"/>
                </a:lnTo>
                <a:lnTo>
                  <a:pt x="51990" y="32340"/>
                </a:lnTo>
                <a:lnTo>
                  <a:pt x="52000" y="32350"/>
                </a:lnTo>
                <a:lnTo>
                  <a:pt x="52010" y="32350"/>
                </a:lnTo>
                <a:lnTo>
                  <a:pt x="52020" y="32350"/>
                </a:lnTo>
                <a:lnTo>
                  <a:pt x="52030" y="32350"/>
                </a:lnTo>
                <a:lnTo>
                  <a:pt x="52050" y="32350"/>
                </a:lnTo>
                <a:lnTo>
                  <a:pt x="52060" y="32350"/>
                </a:lnTo>
                <a:lnTo>
                  <a:pt x="52060" y="32340"/>
                </a:lnTo>
                <a:lnTo>
                  <a:pt x="52070" y="32340"/>
                </a:lnTo>
                <a:lnTo>
                  <a:pt x="52080" y="32330"/>
                </a:lnTo>
                <a:lnTo>
                  <a:pt x="52090" y="32330"/>
                </a:lnTo>
                <a:lnTo>
                  <a:pt x="52100" y="32320"/>
                </a:lnTo>
                <a:lnTo>
                  <a:pt x="52110" y="32320"/>
                </a:lnTo>
                <a:lnTo>
                  <a:pt x="52120" y="32310"/>
                </a:lnTo>
                <a:lnTo>
                  <a:pt x="52130" y="32310"/>
                </a:lnTo>
                <a:lnTo>
                  <a:pt x="52140" y="32310"/>
                </a:lnTo>
                <a:lnTo>
                  <a:pt x="52150" y="32300"/>
                </a:lnTo>
                <a:lnTo>
                  <a:pt x="52170" y="32300"/>
                </a:lnTo>
                <a:lnTo>
                  <a:pt x="52180" y="32290"/>
                </a:lnTo>
                <a:lnTo>
                  <a:pt x="52190" y="32290"/>
                </a:lnTo>
                <a:lnTo>
                  <a:pt x="52200" y="32290"/>
                </a:lnTo>
                <a:lnTo>
                  <a:pt x="52210" y="32290"/>
                </a:lnTo>
                <a:lnTo>
                  <a:pt x="52220" y="32280"/>
                </a:lnTo>
                <a:lnTo>
                  <a:pt x="52230" y="32280"/>
                </a:lnTo>
                <a:lnTo>
                  <a:pt x="52240" y="32280"/>
                </a:lnTo>
                <a:lnTo>
                  <a:pt x="52250" y="32280"/>
                </a:lnTo>
                <a:lnTo>
                  <a:pt x="52260" y="32270"/>
                </a:lnTo>
                <a:lnTo>
                  <a:pt x="52270" y="32270"/>
                </a:lnTo>
                <a:lnTo>
                  <a:pt x="52270" y="32260"/>
                </a:lnTo>
                <a:lnTo>
                  <a:pt x="52290" y="32260"/>
                </a:lnTo>
                <a:lnTo>
                  <a:pt x="52290" y="32250"/>
                </a:lnTo>
                <a:lnTo>
                  <a:pt x="52300" y="32250"/>
                </a:lnTo>
                <a:lnTo>
                  <a:pt x="52310" y="32250"/>
                </a:lnTo>
                <a:lnTo>
                  <a:pt x="52320" y="32250"/>
                </a:lnTo>
                <a:lnTo>
                  <a:pt x="52330" y="32240"/>
                </a:lnTo>
                <a:lnTo>
                  <a:pt x="52340" y="32240"/>
                </a:lnTo>
                <a:lnTo>
                  <a:pt x="52350" y="32250"/>
                </a:lnTo>
                <a:lnTo>
                  <a:pt x="52360" y="32250"/>
                </a:lnTo>
                <a:lnTo>
                  <a:pt x="52370" y="32260"/>
                </a:lnTo>
                <a:lnTo>
                  <a:pt x="52380" y="32260"/>
                </a:lnTo>
                <a:lnTo>
                  <a:pt x="52380" y="32280"/>
                </a:lnTo>
                <a:lnTo>
                  <a:pt x="52390" y="32290"/>
                </a:lnTo>
                <a:lnTo>
                  <a:pt x="52400" y="32300"/>
                </a:lnTo>
                <a:lnTo>
                  <a:pt x="52400" y="32310"/>
                </a:lnTo>
                <a:lnTo>
                  <a:pt x="52410" y="32320"/>
                </a:lnTo>
                <a:lnTo>
                  <a:pt x="52410" y="32330"/>
                </a:lnTo>
                <a:lnTo>
                  <a:pt x="52420" y="32330"/>
                </a:lnTo>
                <a:lnTo>
                  <a:pt x="52430" y="32350"/>
                </a:lnTo>
                <a:lnTo>
                  <a:pt x="52430" y="32360"/>
                </a:lnTo>
                <a:lnTo>
                  <a:pt x="52440" y="32370"/>
                </a:lnTo>
                <a:lnTo>
                  <a:pt x="52440" y="32380"/>
                </a:lnTo>
                <a:lnTo>
                  <a:pt x="52440" y="32390"/>
                </a:lnTo>
                <a:lnTo>
                  <a:pt x="52450" y="32400"/>
                </a:lnTo>
                <a:lnTo>
                  <a:pt x="52450" y="32410"/>
                </a:lnTo>
                <a:lnTo>
                  <a:pt x="52460" y="32430"/>
                </a:lnTo>
                <a:lnTo>
                  <a:pt x="52470" y="32450"/>
                </a:lnTo>
                <a:lnTo>
                  <a:pt x="52480" y="32460"/>
                </a:lnTo>
                <a:lnTo>
                  <a:pt x="52480" y="32470"/>
                </a:lnTo>
                <a:lnTo>
                  <a:pt x="52490" y="32470"/>
                </a:lnTo>
                <a:lnTo>
                  <a:pt x="52490" y="32480"/>
                </a:lnTo>
                <a:lnTo>
                  <a:pt x="52500" y="32490"/>
                </a:lnTo>
                <a:lnTo>
                  <a:pt x="52500" y="32500"/>
                </a:lnTo>
                <a:lnTo>
                  <a:pt x="52510" y="32520"/>
                </a:lnTo>
                <a:lnTo>
                  <a:pt x="52530" y="32530"/>
                </a:lnTo>
                <a:lnTo>
                  <a:pt x="52530" y="32540"/>
                </a:lnTo>
                <a:lnTo>
                  <a:pt x="52540" y="32550"/>
                </a:lnTo>
                <a:lnTo>
                  <a:pt x="52550" y="32550"/>
                </a:lnTo>
                <a:lnTo>
                  <a:pt x="52560" y="32560"/>
                </a:lnTo>
                <a:lnTo>
                  <a:pt x="52570" y="32570"/>
                </a:lnTo>
                <a:lnTo>
                  <a:pt x="52580" y="32580"/>
                </a:lnTo>
                <a:lnTo>
                  <a:pt x="52590" y="32590"/>
                </a:lnTo>
                <a:lnTo>
                  <a:pt x="52600" y="32600"/>
                </a:lnTo>
                <a:lnTo>
                  <a:pt x="52610" y="32610"/>
                </a:lnTo>
                <a:lnTo>
                  <a:pt x="52620" y="32620"/>
                </a:lnTo>
                <a:lnTo>
                  <a:pt x="52630" y="32630"/>
                </a:lnTo>
                <a:lnTo>
                  <a:pt x="52640" y="32630"/>
                </a:lnTo>
                <a:lnTo>
                  <a:pt x="52650" y="32640"/>
                </a:lnTo>
                <a:lnTo>
                  <a:pt x="52660" y="32650"/>
                </a:lnTo>
                <a:lnTo>
                  <a:pt x="52680" y="32650"/>
                </a:lnTo>
                <a:lnTo>
                  <a:pt x="52680" y="32660"/>
                </a:lnTo>
                <a:lnTo>
                  <a:pt x="52690" y="32660"/>
                </a:lnTo>
                <a:lnTo>
                  <a:pt x="52700" y="32670"/>
                </a:lnTo>
                <a:lnTo>
                  <a:pt x="52720" y="32680"/>
                </a:lnTo>
                <a:lnTo>
                  <a:pt x="52730" y="32680"/>
                </a:lnTo>
                <a:lnTo>
                  <a:pt x="52740" y="32690"/>
                </a:lnTo>
                <a:lnTo>
                  <a:pt x="52750" y="32690"/>
                </a:lnTo>
                <a:lnTo>
                  <a:pt x="52760" y="32700"/>
                </a:lnTo>
                <a:lnTo>
                  <a:pt x="52780" y="32700"/>
                </a:lnTo>
                <a:lnTo>
                  <a:pt x="52790" y="32710"/>
                </a:lnTo>
                <a:lnTo>
                  <a:pt x="52810" y="32710"/>
                </a:lnTo>
                <a:lnTo>
                  <a:pt x="52820" y="32710"/>
                </a:lnTo>
                <a:lnTo>
                  <a:pt x="52830" y="32710"/>
                </a:lnTo>
                <a:lnTo>
                  <a:pt x="52840" y="32710"/>
                </a:lnTo>
                <a:lnTo>
                  <a:pt x="52850" y="32710"/>
                </a:lnTo>
                <a:lnTo>
                  <a:pt x="52860" y="32710"/>
                </a:lnTo>
                <a:lnTo>
                  <a:pt x="52870" y="32700"/>
                </a:lnTo>
                <a:lnTo>
                  <a:pt x="52880" y="32700"/>
                </a:lnTo>
                <a:lnTo>
                  <a:pt x="52890" y="32700"/>
                </a:lnTo>
                <a:lnTo>
                  <a:pt x="52900" y="32690"/>
                </a:lnTo>
                <a:lnTo>
                  <a:pt x="52910" y="32690"/>
                </a:lnTo>
                <a:lnTo>
                  <a:pt x="52920" y="32680"/>
                </a:lnTo>
                <a:lnTo>
                  <a:pt x="52940" y="32670"/>
                </a:lnTo>
                <a:lnTo>
                  <a:pt x="52950" y="32660"/>
                </a:lnTo>
                <a:lnTo>
                  <a:pt x="52950" y="32650"/>
                </a:lnTo>
                <a:lnTo>
                  <a:pt x="52960" y="32640"/>
                </a:lnTo>
                <a:lnTo>
                  <a:pt x="52960" y="32630"/>
                </a:lnTo>
                <a:lnTo>
                  <a:pt x="52960" y="32620"/>
                </a:lnTo>
                <a:lnTo>
                  <a:pt x="52960" y="32610"/>
                </a:lnTo>
                <a:lnTo>
                  <a:pt x="52950" y="32600"/>
                </a:lnTo>
                <a:lnTo>
                  <a:pt x="52940" y="32590"/>
                </a:lnTo>
                <a:lnTo>
                  <a:pt x="52940" y="32570"/>
                </a:lnTo>
                <a:lnTo>
                  <a:pt x="52920" y="32560"/>
                </a:lnTo>
                <a:lnTo>
                  <a:pt x="52910" y="32550"/>
                </a:lnTo>
                <a:lnTo>
                  <a:pt x="52900" y="32540"/>
                </a:lnTo>
                <a:lnTo>
                  <a:pt x="52890" y="32520"/>
                </a:lnTo>
                <a:lnTo>
                  <a:pt x="52880" y="32520"/>
                </a:lnTo>
                <a:lnTo>
                  <a:pt x="52870" y="32510"/>
                </a:lnTo>
                <a:lnTo>
                  <a:pt x="52850" y="32490"/>
                </a:lnTo>
                <a:lnTo>
                  <a:pt x="52840" y="32480"/>
                </a:lnTo>
                <a:lnTo>
                  <a:pt x="52830" y="32470"/>
                </a:lnTo>
                <a:lnTo>
                  <a:pt x="52820" y="32460"/>
                </a:lnTo>
                <a:lnTo>
                  <a:pt x="52820" y="32450"/>
                </a:lnTo>
                <a:lnTo>
                  <a:pt x="52810" y="32440"/>
                </a:lnTo>
                <a:lnTo>
                  <a:pt x="52810" y="32430"/>
                </a:lnTo>
                <a:lnTo>
                  <a:pt x="52800" y="32420"/>
                </a:lnTo>
                <a:lnTo>
                  <a:pt x="52800" y="32400"/>
                </a:lnTo>
                <a:lnTo>
                  <a:pt x="52800" y="32390"/>
                </a:lnTo>
                <a:lnTo>
                  <a:pt x="52790" y="32380"/>
                </a:lnTo>
                <a:lnTo>
                  <a:pt x="52790" y="32370"/>
                </a:lnTo>
                <a:lnTo>
                  <a:pt x="52790" y="32360"/>
                </a:lnTo>
                <a:lnTo>
                  <a:pt x="52790" y="32350"/>
                </a:lnTo>
                <a:lnTo>
                  <a:pt x="52800" y="32340"/>
                </a:lnTo>
                <a:lnTo>
                  <a:pt x="52800" y="32330"/>
                </a:lnTo>
                <a:lnTo>
                  <a:pt x="52810" y="32330"/>
                </a:lnTo>
                <a:lnTo>
                  <a:pt x="52820" y="32320"/>
                </a:lnTo>
                <a:lnTo>
                  <a:pt x="52830" y="32320"/>
                </a:lnTo>
                <a:lnTo>
                  <a:pt x="52830" y="32310"/>
                </a:lnTo>
                <a:lnTo>
                  <a:pt x="52840" y="32310"/>
                </a:lnTo>
                <a:lnTo>
                  <a:pt x="52850" y="32310"/>
                </a:lnTo>
                <a:lnTo>
                  <a:pt x="52860" y="32310"/>
                </a:lnTo>
                <a:lnTo>
                  <a:pt x="52870" y="32310"/>
                </a:lnTo>
                <a:lnTo>
                  <a:pt x="52880" y="32310"/>
                </a:lnTo>
                <a:lnTo>
                  <a:pt x="52880" y="32320"/>
                </a:lnTo>
                <a:lnTo>
                  <a:pt x="52890" y="32320"/>
                </a:lnTo>
                <a:lnTo>
                  <a:pt x="52900" y="32330"/>
                </a:lnTo>
                <a:lnTo>
                  <a:pt x="52910" y="32340"/>
                </a:lnTo>
                <a:lnTo>
                  <a:pt x="52910" y="32350"/>
                </a:lnTo>
                <a:lnTo>
                  <a:pt x="52920" y="32350"/>
                </a:lnTo>
                <a:lnTo>
                  <a:pt x="52920" y="32360"/>
                </a:lnTo>
                <a:lnTo>
                  <a:pt x="52930" y="32360"/>
                </a:lnTo>
                <a:lnTo>
                  <a:pt x="52940" y="32370"/>
                </a:lnTo>
                <a:lnTo>
                  <a:pt x="52950" y="32370"/>
                </a:lnTo>
                <a:lnTo>
                  <a:pt x="52950" y="32380"/>
                </a:lnTo>
                <a:lnTo>
                  <a:pt x="52960" y="32380"/>
                </a:lnTo>
                <a:lnTo>
                  <a:pt x="52970" y="32390"/>
                </a:lnTo>
                <a:lnTo>
                  <a:pt x="52970" y="32400"/>
                </a:lnTo>
                <a:lnTo>
                  <a:pt x="52980" y="32400"/>
                </a:lnTo>
                <a:lnTo>
                  <a:pt x="52980" y="32410"/>
                </a:lnTo>
                <a:lnTo>
                  <a:pt x="52990" y="32410"/>
                </a:lnTo>
                <a:lnTo>
                  <a:pt x="52990" y="32420"/>
                </a:lnTo>
                <a:lnTo>
                  <a:pt x="53000" y="32430"/>
                </a:lnTo>
                <a:lnTo>
                  <a:pt x="53000" y="32440"/>
                </a:lnTo>
                <a:lnTo>
                  <a:pt x="53000" y="32450"/>
                </a:lnTo>
                <a:lnTo>
                  <a:pt x="53000" y="32460"/>
                </a:lnTo>
                <a:lnTo>
                  <a:pt x="53010" y="32470"/>
                </a:lnTo>
                <a:lnTo>
                  <a:pt x="53010" y="32480"/>
                </a:lnTo>
                <a:lnTo>
                  <a:pt x="53010" y="32490"/>
                </a:lnTo>
                <a:lnTo>
                  <a:pt x="53020" y="32500"/>
                </a:lnTo>
                <a:lnTo>
                  <a:pt x="53020" y="32510"/>
                </a:lnTo>
                <a:lnTo>
                  <a:pt x="53030" y="32520"/>
                </a:lnTo>
                <a:lnTo>
                  <a:pt x="53030" y="32530"/>
                </a:lnTo>
                <a:lnTo>
                  <a:pt x="53050" y="32530"/>
                </a:lnTo>
                <a:lnTo>
                  <a:pt x="53060" y="32530"/>
                </a:lnTo>
                <a:lnTo>
                  <a:pt x="53070" y="32540"/>
                </a:lnTo>
                <a:lnTo>
                  <a:pt x="53080" y="32540"/>
                </a:lnTo>
                <a:lnTo>
                  <a:pt x="53080" y="32550"/>
                </a:lnTo>
                <a:lnTo>
                  <a:pt x="53090" y="32550"/>
                </a:lnTo>
                <a:lnTo>
                  <a:pt x="53100" y="32550"/>
                </a:lnTo>
                <a:lnTo>
                  <a:pt x="53110" y="32550"/>
                </a:lnTo>
                <a:lnTo>
                  <a:pt x="53120" y="32550"/>
                </a:lnTo>
                <a:lnTo>
                  <a:pt x="53130" y="32540"/>
                </a:lnTo>
                <a:lnTo>
                  <a:pt x="53130" y="32530"/>
                </a:lnTo>
                <a:lnTo>
                  <a:pt x="53140" y="32520"/>
                </a:lnTo>
                <a:lnTo>
                  <a:pt x="53140" y="32510"/>
                </a:lnTo>
                <a:lnTo>
                  <a:pt x="53150" y="32500"/>
                </a:lnTo>
                <a:lnTo>
                  <a:pt x="53160" y="32490"/>
                </a:lnTo>
                <a:lnTo>
                  <a:pt x="53160" y="32480"/>
                </a:lnTo>
                <a:lnTo>
                  <a:pt x="53170" y="32470"/>
                </a:lnTo>
                <a:lnTo>
                  <a:pt x="53170" y="32460"/>
                </a:lnTo>
                <a:lnTo>
                  <a:pt x="53170" y="32450"/>
                </a:lnTo>
                <a:lnTo>
                  <a:pt x="53180" y="32450"/>
                </a:lnTo>
                <a:lnTo>
                  <a:pt x="53180" y="32440"/>
                </a:lnTo>
                <a:lnTo>
                  <a:pt x="53190" y="32430"/>
                </a:lnTo>
                <a:lnTo>
                  <a:pt x="53200" y="32430"/>
                </a:lnTo>
                <a:lnTo>
                  <a:pt x="53200" y="32420"/>
                </a:lnTo>
                <a:lnTo>
                  <a:pt x="53210" y="32420"/>
                </a:lnTo>
                <a:lnTo>
                  <a:pt x="53220" y="32410"/>
                </a:lnTo>
                <a:lnTo>
                  <a:pt x="53230" y="32410"/>
                </a:lnTo>
                <a:lnTo>
                  <a:pt x="53240" y="32400"/>
                </a:lnTo>
                <a:lnTo>
                  <a:pt x="53250" y="32400"/>
                </a:lnTo>
                <a:lnTo>
                  <a:pt x="53260" y="32400"/>
                </a:lnTo>
                <a:lnTo>
                  <a:pt x="53270" y="32400"/>
                </a:lnTo>
                <a:lnTo>
                  <a:pt x="53280" y="32400"/>
                </a:lnTo>
                <a:lnTo>
                  <a:pt x="53290" y="32390"/>
                </a:lnTo>
                <a:lnTo>
                  <a:pt x="53310" y="32390"/>
                </a:lnTo>
                <a:lnTo>
                  <a:pt x="53320" y="32400"/>
                </a:lnTo>
                <a:lnTo>
                  <a:pt x="53330" y="32400"/>
                </a:lnTo>
                <a:lnTo>
                  <a:pt x="53350" y="32410"/>
                </a:lnTo>
                <a:lnTo>
                  <a:pt x="53360" y="32420"/>
                </a:lnTo>
                <a:lnTo>
                  <a:pt x="53370" y="32420"/>
                </a:lnTo>
                <a:lnTo>
                  <a:pt x="53380" y="32430"/>
                </a:lnTo>
                <a:lnTo>
                  <a:pt x="53390" y="32430"/>
                </a:lnTo>
                <a:lnTo>
                  <a:pt x="53400" y="32430"/>
                </a:lnTo>
                <a:lnTo>
                  <a:pt x="53410" y="32440"/>
                </a:lnTo>
                <a:lnTo>
                  <a:pt x="53430" y="32450"/>
                </a:lnTo>
                <a:lnTo>
                  <a:pt x="53440" y="32450"/>
                </a:lnTo>
                <a:lnTo>
                  <a:pt x="53450" y="32460"/>
                </a:lnTo>
                <a:lnTo>
                  <a:pt x="53460" y="32460"/>
                </a:lnTo>
                <a:lnTo>
                  <a:pt x="53470" y="32460"/>
                </a:lnTo>
                <a:lnTo>
                  <a:pt x="53480" y="32460"/>
                </a:lnTo>
                <a:lnTo>
                  <a:pt x="53490" y="32460"/>
                </a:lnTo>
                <a:lnTo>
                  <a:pt x="53500" y="32470"/>
                </a:lnTo>
                <a:lnTo>
                  <a:pt x="53510" y="32470"/>
                </a:lnTo>
                <a:lnTo>
                  <a:pt x="53520" y="32480"/>
                </a:lnTo>
                <a:lnTo>
                  <a:pt x="53530" y="32480"/>
                </a:lnTo>
                <a:lnTo>
                  <a:pt x="53550" y="32480"/>
                </a:lnTo>
                <a:lnTo>
                  <a:pt x="53560" y="32480"/>
                </a:lnTo>
                <a:lnTo>
                  <a:pt x="53580" y="32480"/>
                </a:lnTo>
                <a:lnTo>
                  <a:pt x="53590" y="32480"/>
                </a:lnTo>
                <a:lnTo>
                  <a:pt x="53600" y="32480"/>
                </a:lnTo>
                <a:lnTo>
                  <a:pt x="53620" y="32480"/>
                </a:lnTo>
                <a:lnTo>
                  <a:pt x="53630" y="32480"/>
                </a:lnTo>
                <a:lnTo>
                  <a:pt x="53640" y="32480"/>
                </a:lnTo>
                <a:lnTo>
                  <a:pt x="53650" y="32480"/>
                </a:lnTo>
                <a:lnTo>
                  <a:pt x="53660" y="32480"/>
                </a:lnTo>
                <a:lnTo>
                  <a:pt x="53670" y="32480"/>
                </a:lnTo>
                <a:lnTo>
                  <a:pt x="53690" y="32490"/>
                </a:lnTo>
                <a:lnTo>
                  <a:pt x="53700" y="32490"/>
                </a:lnTo>
                <a:lnTo>
                  <a:pt x="53710" y="32480"/>
                </a:lnTo>
                <a:lnTo>
                  <a:pt x="53720" y="32480"/>
                </a:lnTo>
                <a:lnTo>
                  <a:pt x="53730" y="32480"/>
                </a:lnTo>
                <a:lnTo>
                  <a:pt x="53750" y="32470"/>
                </a:lnTo>
                <a:lnTo>
                  <a:pt x="53760" y="32460"/>
                </a:lnTo>
                <a:lnTo>
                  <a:pt x="53760" y="32450"/>
                </a:lnTo>
                <a:lnTo>
                  <a:pt x="53770" y="32440"/>
                </a:lnTo>
                <a:lnTo>
                  <a:pt x="53780" y="32430"/>
                </a:lnTo>
                <a:lnTo>
                  <a:pt x="53790" y="32420"/>
                </a:lnTo>
                <a:lnTo>
                  <a:pt x="53800" y="32420"/>
                </a:lnTo>
                <a:lnTo>
                  <a:pt x="53810" y="32410"/>
                </a:lnTo>
                <a:lnTo>
                  <a:pt x="53820" y="32410"/>
                </a:lnTo>
                <a:lnTo>
                  <a:pt x="53840" y="32400"/>
                </a:lnTo>
                <a:lnTo>
                  <a:pt x="53850" y="32400"/>
                </a:lnTo>
                <a:lnTo>
                  <a:pt x="53850" y="32390"/>
                </a:lnTo>
                <a:lnTo>
                  <a:pt x="53860" y="32390"/>
                </a:lnTo>
                <a:lnTo>
                  <a:pt x="53870" y="32390"/>
                </a:lnTo>
                <a:lnTo>
                  <a:pt x="53880" y="32380"/>
                </a:lnTo>
                <a:lnTo>
                  <a:pt x="53900" y="32380"/>
                </a:lnTo>
                <a:lnTo>
                  <a:pt x="53900" y="32370"/>
                </a:lnTo>
                <a:lnTo>
                  <a:pt x="53910" y="32370"/>
                </a:lnTo>
                <a:lnTo>
                  <a:pt x="53930" y="32370"/>
                </a:lnTo>
                <a:lnTo>
                  <a:pt x="53930" y="32360"/>
                </a:lnTo>
                <a:lnTo>
                  <a:pt x="53950" y="32360"/>
                </a:lnTo>
                <a:lnTo>
                  <a:pt x="53960" y="32350"/>
                </a:lnTo>
                <a:lnTo>
                  <a:pt x="53980" y="32350"/>
                </a:lnTo>
                <a:lnTo>
                  <a:pt x="53990" y="32350"/>
                </a:lnTo>
                <a:lnTo>
                  <a:pt x="54000" y="32350"/>
                </a:lnTo>
                <a:lnTo>
                  <a:pt x="54010" y="32350"/>
                </a:lnTo>
                <a:lnTo>
                  <a:pt x="54020" y="32340"/>
                </a:lnTo>
                <a:lnTo>
                  <a:pt x="54040" y="32340"/>
                </a:lnTo>
                <a:lnTo>
                  <a:pt x="54050" y="32340"/>
                </a:lnTo>
                <a:lnTo>
                  <a:pt x="54060" y="32340"/>
                </a:lnTo>
                <a:lnTo>
                  <a:pt x="54070" y="32340"/>
                </a:lnTo>
                <a:lnTo>
                  <a:pt x="54080" y="32340"/>
                </a:lnTo>
                <a:lnTo>
                  <a:pt x="54090" y="32340"/>
                </a:lnTo>
                <a:lnTo>
                  <a:pt x="54100" y="32340"/>
                </a:lnTo>
                <a:lnTo>
                  <a:pt x="54110" y="32340"/>
                </a:lnTo>
                <a:lnTo>
                  <a:pt x="54120" y="32340"/>
                </a:lnTo>
                <a:lnTo>
                  <a:pt x="54140" y="32340"/>
                </a:lnTo>
                <a:lnTo>
                  <a:pt x="54150" y="32340"/>
                </a:lnTo>
                <a:lnTo>
                  <a:pt x="54160" y="32340"/>
                </a:lnTo>
                <a:lnTo>
                  <a:pt x="54170" y="32340"/>
                </a:lnTo>
                <a:lnTo>
                  <a:pt x="54170" y="32350"/>
                </a:lnTo>
                <a:lnTo>
                  <a:pt x="54190" y="32350"/>
                </a:lnTo>
                <a:lnTo>
                  <a:pt x="54190" y="32360"/>
                </a:lnTo>
                <a:lnTo>
                  <a:pt x="54200" y="32360"/>
                </a:lnTo>
                <a:lnTo>
                  <a:pt x="54210" y="32370"/>
                </a:lnTo>
                <a:lnTo>
                  <a:pt x="54220" y="32380"/>
                </a:lnTo>
                <a:lnTo>
                  <a:pt x="54240" y="32380"/>
                </a:lnTo>
                <a:lnTo>
                  <a:pt x="54250" y="32390"/>
                </a:lnTo>
                <a:lnTo>
                  <a:pt x="54250" y="32400"/>
                </a:lnTo>
                <a:lnTo>
                  <a:pt x="54270" y="32410"/>
                </a:lnTo>
                <a:lnTo>
                  <a:pt x="54280" y="32420"/>
                </a:lnTo>
                <a:lnTo>
                  <a:pt x="54290" y="32420"/>
                </a:lnTo>
                <a:lnTo>
                  <a:pt x="54300" y="32420"/>
                </a:lnTo>
                <a:lnTo>
                  <a:pt x="54300" y="32430"/>
                </a:lnTo>
                <a:lnTo>
                  <a:pt x="54320" y="32430"/>
                </a:lnTo>
                <a:lnTo>
                  <a:pt x="54330" y="32430"/>
                </a:lnTo>
                <a:lnTo>
                  <a:pt x="54340" y="32430"/>
                </a:lnTo>
                <a:lnTo>
                  <a:pt x="54350" y="32430"/>
                </a:lnTo>
                <a:lnTo>
                  <a:pt x="54360" y="32420"/>
                </a:lnTo>
                <a:lnTo>
                  <a:pt x="54370" y="32410"/>
                </a:lnTo>
                <a:lnTo>
                  <a:pt x="54380" y="32400"/>
                </a:lnTo>
                <a:lnTo>
                  <a:pt x="54390" y="32390"/>
                </a:lnTo>
                <a:lnTo>
                  <a:pt x="54400" y="32380"/>
                </a:lnTo>
                <a:lnTo>
                  <a:pt x="54400" y="32370"/>
                </a:lnTo>
                <a:lnTo>
                  <a:pt x="54410" y="32370"/>
                </a:lnTo>
                <a:lnTo>
                  <a:pt x="54420" y="32360"/>
                </a:lnTo>
                <a:lnTo>
                  <a:pt x="54430" y="32360"/>
                </a:lnTo>
                <a:lnTo>
                  <a:pt x="54430" y="32350"/>
                </a:lnTo>
                <a:lnTo>
                  <a:pt x="54440" y="32350"/>
                </a:lnTo>
                <a:lnTo>
                  <a:pt x="54450" y="32340"/>
                </a:lnTo>
                <a:lnTo>
                  <a:pt x="54460" y="32340"/>
                </a:lnTo>
                <a:lnTo>
                  <a:pt x="54470" y="32340"/>
                </a:lnTo>
                <a:lnTo>
                  <a:pt x="54480" y="32350"/>
                </a:lnTo>
                <a:lnTo>
                  <a:pt x="54490" y="32350"/>
                </a:lnTo>
                <a:lnTo>
                  <a:pt x="54490" y="32360"/>
                </a:lnTo>
                <a:lnTo>
                  <a:pt x="54500" y="32360"/>
                </a:lnTo>
                <a:lnTo>
                  <a:pt x="54500" y="32370"/>
                </a:lnTo>
                <a:lnTo>
                  <a:pt x="54510" y="32380"/>
                </a:lnTo>
                <a:lnTo>
                  <a:pt x="54510" y="32390"/>
                </a:lnTo>
                <a:lnTo>
                  <a:pt x="54520" y="32400"/>
                </a:lnTo>
                <a:lnTo>
                  <a:pt x="54520" y="32410"/>
                </a:lnTo>
                <a:lnTo>
                  <a:pt x="54530" y="32430"/>
                </a:lnTo>
                <a:lnTo>
                  <a:pt x="54530" y="32440"/>
                </a:lnTo>
                <a:lnTo>
                  <a:pt x="54540" y="32450"/>
                </a:lnTo>
                <a:lnTo>
                  <a:pt x="54540" y="32460"/>
                </a:lnTo>
                <a:lnTo>
                  <a:pt x="54550" y="32470"/>
                </a:lnTo>
                <a:lnTo>
                  <a:pt x="54540" y="32490"/>
                </a:lnTo>
                <a:lnTo>
                  <a:pt x="54540" y="32500"/>
                </a:lnTo>
                <a:lnTo>
                  <a:pt x="54540" y="32520"/>
                </a:lnTo>
                <a:lnTo>
                  <a:pt x="54540" y="32530"/>
                </a:lnTo>
                <a:lnTo>
                  <a:pt x="54540" y="32550"/>
                </a:lnTo>
                <a:lnTo>
                  <a:pt x="54540" y="32570"/>
                </a:lnTo>
                <a:lnTo>
                  <a:pt x="54540" y="32580"/>
                </a:lnTo>
                <a:lnTo>
                  <a:pt x="54550" y="32590"/>
                </a:lnTo>
                <a:lnTo>
                  <a:pt x="54550" y="32600"/>
                </a:lnTo>
                <a:lnTo>
                  <a:pt x="54560" y="32620"/>
                </a:lnTo>
                <a:lnTo>
                  <a:pt x="54570" y="32640"/>
                </a:lnTo>
                <a:lnTo>
                  <a:pt x="54570" y="32650"/>
                </a:lnTo>
                <a:lnTo>
                  <a:pt x="54570" y="32660"/>
                </a:lnTo>
                <a:lnTo>
                  <a:pt x="54580" y="32670"/>
                </a:lnTo>
                <a:lnTo>
                  <a:pt x="54580" y="32680"/>
                </a:lnTo>
                <a:lnTo>
                  <a:pt x="54590" y="32680"/>
                </a:lnTo>
                <a:lnTo>
                  <a:pt x="54600" y="32680"/>
                </a:lnTo>
                <a:lnTo>
                  <a:pt x="54610" y="32680"/>
                </a:lnTo>
                <a:lnTo>
                  <a:pt x="54620" y="32680"/>
                </a:lnTo>
                <a:lnTo>
                  <a:pt x="54630" y="32680"/>
                </a:lnTo>
                <a:lnTo>
                  <a:pt x="54640" y="32680"/>
                </a:lnTo>
                <a:lnTo>
                  <a:pt x="54650" y="32680"/>
                </a:lnTo>
                <a:lnTo>
                  <a:pt x="54660" y="32670"/>
                </a:lnTo>
                <a:lnTo>
                  <a:pt x="54660" y="32660"/>
                </a:lnTo>
                <a:lnTo>
                  <a:pt x="54660" y="32640"/>
                </a:lnTo>
                <a:lnTo>
                  <a:pt x="54650" y="32630"/>
                </a:lnTo>
                <a:lnTo>
                  <a:pt x="54650" y="32620"/>
                </a:lnTo>
                <a:lnTo>
                  <a:pt x="54650" y="32610"/>
                </a:lnTo>
                <a:lnTo>
                  <a:pt x="54650" y="32590"/>
                </a:lnTo>
                <a:lnTo>
                  <a:pt x="54650" y="32580"/>
                </a:lnTo>
                <a:lnTo>
                  <a:pt x="54650" y="32560"/>
                </a:lnTo>
                <a:lnTo>
                  <a:pt x="54650" y="32540"/>
                </a:lnTo>
                <a:lnTo>
                  <a:pt x="54650" y="32530"/>
                </a:lnTo>
                <a:lnTo>
                  <a:pt x="54650" y="32520"/>
                </a:lnTo>
                <a:lnTo>
                  <a:pt x="54650" y="32510"/>
                </a:lnTo>
                <a:lnTo>
                  <a:pt x="54650" y="32500"/>
                </a:lnTo>
                <a:lnTo>
                  <a:pt x="54650" y="32490"/>
                </a:lnTo>
                <a:lnTo>
                  <a:pt x="54660" y="32470"/>
                </a:lnTo>
                <a:lnTo>
                  <a:pt x="54660" y="32460"/>
                </a:lnTo>
                <a:lnTo>
                  <a:pt x="54670" y="32450"/>
                </a:lnTo>
                <a:lnTo>
                  <a:pt x="54680" y="32440"/>
                </a:lnTo>
                <a:lnTo>
                  <a:pt x="54680" y="32430"/>
                </a:lnTo>
                <a:lnTo>
                  <a:pt x="54690" y="32420"/>
                </a:lnTo>
                <a:lnTo>
                  <a:pt x="54700" y="32420"/>
                </a:lnTo>
                <a:lnTo>
                  <a:pt x="54710" y="32410"/>
                </a:lnTo>
                <a:lnTo>
                  <a:pt x="54720" y="32410"/>
                </a:lnTo>
                <a:lnTo>
                  <a:pt x="54720" y="32400"/>
                </a:lnTo>
                <a:lnTo>
                  <a:pt x="54730" y="32400"/>
                </a:lnTo>
                <a:lnTo>
                  <a:pt x="54740" y="32400"/>
                </a:lnTo>
                <a:lnTo>
                  <a:pt x="54750" y="32390"/>
                </a:lnTo>
                <a:lnTo>
                  <a:pt x="54760" y="32390"/>
                </a:lnTo>
                <a:lnTo>
                  <a:pt x="54770" y="32380"/>
                </a:lnTo>
                <a:lnTo>
                  <a:pt x="54780" y="32380"/>
                </a:lnTo>
                <a:lnTo>
                  <a:pt x="54790" y="32380"/>
                </a:lnTo>
                <a:lnTo>
                  <a:pt x="54800" y="32380"/>
                </a:lnTo>
                <a:lnTo>
                  <a:pt x="54810" y="32370"/>
                </a:lnTo>
                <a:lnTo>
                  <a:pt x="54820" y="32370"/>
                </a:lnTo>
                <a:lnTo>
                  <a:pt x="54830" y="32370"/>
                </a:lnTo>
                <a:lnTo>
                  <a:pt x="54840" y="32370"/>
                </a:lnTo>
                <a:lnTo>
                  <a:pt x="54850" y="32380"/>
                </a:lnTo>
                <a:lnTo>
                  <a:pt x="54860" y="32380"/>
                </a:lnTo>
                <a:lnTo>
                  <a:pt x="54870" y="32380"/>
                </a:lnTo>
                <a:lnTo>
                  <a:pt x="54870" y="32390"/>
                </a:lnTo>
                <a:lnTo>
                  <a:pt x="54880" y="32390"/>
                </a:lnTo>
                <a:lnTo>
                  <a:pt x="54890" y="32390"/>
                </a:lnTo>
                <a:lnTo>
                  <a:pt x="54900" y="32400"/>
                </a:lnTo>
                <a:lnTo>
                  <a:pt x="54910" y="32400"/>
                </a:lnTo>
                <a:lnTo>
                  <a:pt x="54920" y="32410"/>
                </a:lnTo>
                <a:lnTo>
                  <a:pt x="54930" y="32410"/>
                </a:lnTo>
                <a:lnTo>
                  <a:pt x="54940" y="32420"/>
                </a:lnTo>
                <a:lnTo>
                  <a:pt x="54950" y="32430"/>
                </a:lnTo>
                <a:lnTo>
                  <a:pt x="54950" y="32440"/>
                </a:lnTo>
                <a:lnTo>
                  <a:pt x="54960" y="32440"/>
                </a:lnTo>
                <a:lnTo>
                  <a:pt x="54960" y="32450"/>
                </a:lnTo>
                <a:lnTo>
                  <a:pt x="54970" y="32460"/>
                </a:lnTo>
                <a:lnTo>
                  <a:pt x="54970" y="32470"/>
                </a:lnTo>
                <a:lnTo>
                  <a:pt x="54980" y="32470"/>
                </a:lnTo>
                <a:lnTo>
                  <a:pt x="54980" y="32480"/>
                </a:lnTo>
                <a:lnTo>
                  <a:pt x="54980" y="32490"/>
                </a:lnTo>
                <a:lnTo>
                  <a:pt x="54990" y="32500"/>
                </a:lnTo>
                <a:lnTo>
                  <a:pt x="54990" y="32510"/>
                </a:lnTo>
                <a:lnTo>
                  <a:pt x="54990" y="32520"/>
                </a:lnTo>
                <a:lnTo>
                  <a:pt x="55000" y="32530"/>
                </a:lnTo>
                <a:lnTo>
                  <a:pt x="55000" y="32550"/>
                </a:lnTo>
                <a:lnTo>
                  <a:pt x="55000" y="32560"/>
                </a:lnTo>
                <a:lnTo>
                  <a:pt x="55000" y="32570"/>
                </a:lnTo>
                <a:lnTo>
                  <a:pt x="55010" y="32580"/>
                </a:lnTo>
                <a:lnTo>
                  <a:pt x="55010" y="32590"/>
                </a:lnTo>
                <a:lnTo>
                  <a:pt x="55020" y="32600"/>
                </a:lnTo>
                <a:lnTo>
                  <a:pt x="55020" y="32610"/>
                </a:lnTo>
                <a:lnTo>
                  <a:pt x="55030" y="32620"/>
                </a:lnTo>
                <a:lnTo>
                  <a:pt x="55040" y="32640"/>
                </a:lnTo>
                <a:lnTo>
                  <a:pt x="55050" y="32640"/>
                </a:lnTo>
                <a:lnTo>
                  <a:pt x="55050" y="32650"/>
                </a:lnTo>
                <a:lnTo>
                  <a:pt x="55060" y="32660"/>
                </a:lnTo>
                <a:lnTo>
                  <a:pt x="55080" y="32640"/>
                </a:lnTo>
                <a:lnTo>
                  <a:pt x="55160" y="32600"/>
                </a:lnTo>
                <a:lnTo>
                  <a:pt x="55160" y="32590"/>
                </a:lnTo>
                <a:lnTo>
                  <a:pt x="55150" y="32580"/>
                </a:lnTo>
                <a:lnTo>
                  <a:pt x="55150" y="32570"/>
                </a:lnTo>
                <a:lnTo>
                  <a:pt x="55150" y="32560"/>
                </a:lnTo>
                <a:lnTo>
                  <a:pt x="55150" y="32540"/>
                </a:lnTo>
                <a:lnTo>
                  <a:pt x="55150" y="32530"/>
                </a:lnTo>
                <a:lnTo>
                  <a:pt x="55140" y="32530"/>
                </a:lnTo>
                <a:lnTo>
                  <a:pt x="55140" y="32520"/>
                </a:lnTo>
                <a:lnTo>
                  <a:pt x="55140" y="32510"/>
                </a:lnTo>
                <a:lnTo>
                  <a:pt x="55140" y="32500"/>
                </a:lnTo>
                <a:lnTo>
                  <a:pt x="55140" y="32490"/>
                </a:lnTo>
                <a:lnTo>
                  <a:pt x="55150" y="32480"/>
                </a:lnTo>
                <a:lnTo>
                  <a:pt x="55160" y="32470"/>
                </a:lnTo>
                <a:lnTo>
                  <a:pt x="55170" y="32460"/>
                </a:lnTo>
                <a:lnTo>
                  <a:pt x="55180" y="32450"/>
                </a:lnTo>
                <a:lnTo>
                  <a:pt x="55190" y="32450"/>
                </a:lnTo>
                <a:lnTo>
                  <a:pt x="55190" y="32440"/>
                </a:lnTo>
                <a:lnTo>
                  <a:pt x="55200" y="32440"/>
                </a:lnTo>
                <a:lnTo>
                  <a:pt x="55210" y="32440"/>
                </a:lnTo>
                <a:lnTo>
                  <a:pt x="55210" y="32430"/>
                </a:lnTo>
                <a:lnTo>
                  <a:pt x="55220" y="32430"/>
                </a:lnTo>
                <a:lnTo>
                  <a:pt x="55230" y="32430"/>
                </a:lnTo>
                <a:lnTo>
                  <a:pt x="55240" y="32430"/>
                </a:lnTo>
                <a:lnTo>
                  <a:pt x="55250" y="32430"/>
                </a:lnTo>
                <a:lnTo>
                  <a:pt x="55260" y="32430"/>
                </a:lnTo>
                <a:lnTo>
                  <a:pt x="55270" y="32430"/>
                </a:lnTo>
                <a:lnTo>
                  <a:pt x="55280" y="32420"/>
                </a:lnTo>
                <a:lnTo>
                  <a:pt x="55290" y="32420"/>
                </a:lnTo>
                <a:lnTo>
                  <a:pt x="55300" y="32420"/>
                </a:lnTo>
                <a:lnTo>
                  <a:pt x="55310" y="32410"/>
                </a:lnTo>
                <a:lnTo>
                  <a:pt x="55320" y="32410"/>
                </a:lnTo>
                <a:lnTo>
                  <a:pt x="55330" y="32410"/>
                </a:lnTo>
                <a:lnTo>
                  <a:pt x="55340" y="32410"/>
                </a:lnTo>
                <a:lnTo>
                  <a:pt x="55350" y="32410"/>
                </a:lnTo>
                <a:lnTo>
                  <a:pt x="55370" y="32410"/>
                </a:lnTo>
                <a:lnTo>
                  <a:pt x="55370" y="32420"/>
                </a:lnTo>
                <a:lnTo>
                  <a:pt x="55380" y="32420"/>
                </a:lnTo>
                <a:lnTo>
                  <a:pt x="55380" y="32430"/>
                </a:lnTo>
                <a:lnTo>
                  <a:pt x="55390" y="32440"/>
                </a:lnTo>
                <a:lnTo>
                  <a:pt x="55400" y="32440"/>
                </a:lnTo>
                <a:lnTo>
                  <a:pt x="55400" y="32450"/>
                </a:lnTo>
                <a:lnTo>
                  <a:pt x="55410" y="32460"/>
                </a:lnTo>
                <a:lnTo>
                  <a:pt x="55410" y="32470"/>
                </a:lnTo>
                <a:lnTo>
                  <a:pt x="55420" y="32480"/>
                </a:lnTo>
                <a:lnTo>
                  <a:pt x="55420" y="32490"/>
                </a:lnTo>
                <a:lnTo>
                  <a:pt x="55420" y="32500"/>
                </a:lnTo>
                <a:lnTo>
                  <a:pt x="55430" y="32510"/>
                </a:lnTo>
                <a:lnTo>
                  <a:pt x="55430" y="32530"/>
                </a:lnTo>
                <a:lnTo>
                  <a:pt x="55430" y="32540"/>
                </a:lnTo>
                <a:lnTo>
                  <a:pt x="55440" y="32560"/>
                </a:lnTo>
                <a:lnTo>
                  <a:pt x="55440" y="32570"/>
                </a:lnTo>
                <a:lnTo>
                  <a:pt x="55450" y="32580"/>
                </a:lnTo>
                <a:lnTo>
                  <a:pt x="55450" y="32590"/>
                </a:lnTo>
                <a:lnTo>
                  <a:pt x="55460" y="32600"/>
                </a:lnTo>
                <a:lnTo>
                  <a:pt x="55460" y="32620"/>
                </a:lnTo>
                <a:lnTo>
                  <a:pt x="55470" y="32640"/>
                </a:lnTo>
                <a:lnTo>
                  <a:pt x="55470" y="32650"/>
                </a:lnTo>
                <a:lnTo>
                  <a:pt x="55480" y="32660"/>
                </a:lnTo>
                <a:lnTo>
                  <a:pt x="55480" y="32670"/>
                </a:lnTo>
                <a:lnTo>
                  <a:pt x="55490" y="32680"/>
                </a:lnTo>
                <a:lnTo>
                  <a:pt x="55500" y="32690"/>
                </a:lnTo>
                <a:lnTo>
                  <a:pt x="55500" y="32700"/>
                </a:lnTo>
                <a:lnTo>
                  <a:pt x="55510" y="32700"/>
                </a:lnTo>
                <a:lnTo>
                  <a:pt x="55520" y="32710"/>
                </a:lnTo>
                <a:lnTo>
                  <a:pt x="55530" y="32720"/>
                </a:lnTo>
                <a:lnTo>
                  <a:pt x="55540" y="32720"/>
                </a:lnTo>
                <a:lnTo>
                  <a:pt x="55550" y="32730"/>
                </a:lnTo>
                <a:lnTo>
                  <a:pt x="55560" y="32730"/>
                </a:lnTo>
                <a:lnTo>
                  <a:pt x="55570" y="32740"/>
                </a:lnTo>
                <a:lnTo>
                  <a:pt x="55580" y="32740"/>
                </a:lnTo>
                <a:lnTo>
                  <a:pt x="55590" y="32750"/>
                </a:lnTo>
                <a:lnTo>
                  <a:pt x="55600" y="32750"/>
                </a:lnTo>
                <a:lnTo>
                  <a:pt x="55610" y="32750"/>
                </a:lnTo>
                <a:lnTo>
                  <a:pt x="55620" y="32750"/>
                </a:lnTo>
                <a:lnTo>
                  <a:pt x="55630" y="32740"/>
                </a:lnTo>
                <a:lnTo>
                  <a:pt x="55640" y="32740"/>
                </a:lnTo>
                <a:lnTo>
                  <a:pt x="55650" y="32730"/>
                </a:lnTo>
                <a:lnTo>
                  <a:pt x="55660" y="32720"/>
                </a:lnTo>
                <a:lnTo>
                  <a:pt x="55670" y="32720"/>
                </a:lnTo>
                <a:lnTo>
                  <a:pt x="55680" y="32710"/>
                </a:lnTo>
                <a:lnTo>
                  <a:pt x="55680" y="32700"/>
                </a:lnTo>
                <a:lnTo>
                  <a:pt x="55690" y="32690"/>
                </a:lnTo>
                <a:lnTo>
                  <a:pt x="55700" y="32690"/>
                </a:lnTo>
                <a:lnTo>
                  <a:pt x="55700" y="32680"/>
                </a:lnTo>
                <a:lnTo>
                  <a:pt x="55700" y="32670"/>
                </a:lnTo>
                <a:lnTo>
                  <a:pt x="55710" y="32660"/>
                </a:lnTo>
                <a:lnTo>
                  <a:pt x="55710" y="32640"/>
                </a:lnTo>
                <a:lnTo>
                  <a:pt x="55710" y="32630"/>
                </a:lnTo>
                <a:lnTo>
                  <a:pt x="55710" y="32620"/>
                </a:lnTo>
                <a:lnTo>
                  <a:pt x="55710" y="32610"/>
                </a:lnTo>
                <a:lnTo>
                  <a:pt x="55700" y="32600"/>
                </a:lnTo>
                <a:lnTo>
                  <a:pt x="55690" y="32590"/>
                </a:lnTo>
                <a:lnTo>
                  <a:pt x="55690" y="32580"/>
                </a:lnTo>
                <a:lnTo>
                  <a:pt x="55680" y="32580"/>
                </a:lnTo>
                <a:lnTo>
                  <a:pt x="55670" y="32570"/>
                </a:lnTo>
                <a:lnTo>
                  <a:pt x="55670" y="32560"/>
                </a:lnTo>
                <a:lnTo>
                  <a:pt x="55660" y="32550"/>
                </a:lnTo>
                <a:lnTo>
                  <a:pt x="55650" y="32540"/>
                </a:lnTo>
                <a:lnTo>
                  <a:pt x="55650" y="32530"/>
                </a:lnTo>
                <a:lnTo>
                  <a:pt x="55640" y="32520"/>
                </a:lnTo>
                <a:lnTo>
                  <a:pt x="55640" y="32510"/>
                </a:lnTo>
                <a:lnTo>
                  <a:pt x="55640" y="32500"/>
                </a:lnTo>
                <a:lnTo>
                  <a:pt x="55640" y="32490"/>
                </a:lnTo>
                <a:lnTo>
                  <a:pt x="55650" y="32480"/>
                </a:lnTo>
                <a:lnTo>
                  <a:pt x="55650" y="32470"/>
                </a:lnTo>
                <a:lnTo>
                  <a:pt x="55660" y="32460"/>
                </a:lnTo>
                <a:lnTo>
                  <a:pt x="55660" y="32450"/>
                </a:lnTo>
                <a:lnTo>
                  <a:pt x="55660" y="32440"/>
                </a:lnTo>
                <a:lnTo>
                  <a:pt x="55670" y="32440"/>
                </a:lnTo>
                <a:lnTo>
                  <a:pt x="55670" y="32420"/>
                </a:lnTo>
                <a:lnTo>
                  <a:pt x="55680" y="32410"/>
                </a:lnTo>
                <a:lnTo>
                  <a:pt x="55680" y="32400"/>
                </a:lnTo>
                <a:lnTo>
                  <a:pt x="55680" y="32380"/>
                </a:lnTo>
                <a:lnTo>
                  <a:pt x="55680" y="32360"/>
                </a:lnTo>
                <a:lnTo>
                  <a:pt x="55680" y="32350"/>
                </a:lnTo>
                <a:lnTo>
                  <a:pt x="55680" y="32340"/>
                </a:lnTo>
                <a:lnTo>
                  <a:pt x="55680" y="32330"/>
                </a:lnTo>
                <a:lnTo>
                  <a:pt x="55680" y="32320"/>
                </a:lnTo>
                <a:lnTo>
                  <a:pt x="55680" y="32310"/>
                </a:lnTo>
                <a:lnTo>
                  <a:pt x="55680" y="32300"/>
                </a:lnTo>
                <a:lnTo>
                  <a:pt x="55670" y="32280"/>
                </a:lnTo>
                <a:lnTo>
                  <a:pt x="55670" y="32270"/>
                </a:lnTo>
                <a:lnTo>
                  <a:pt x="55670" y="32250"/>
                </a:lnTo>
                <a:lnTo>
                  <a:pt x="55670" y="32240"/>
                </a:lnTo>
                <a:lnTo>
                  <a:pt x="55670" y="32230"/>
                </a:lnTo>
                <a:lnTo>
                  <a:pt x="55670" y="32220"/>
                </a:lnTo>
                <a:lnTo>
                  <a:pt x="55670" y="32210"/>
                </a:lnTo>
                <a:lnTo>
                  <a:pt x="55670" y="32190"/>
                </a:lnTo>
                <a:lnTo>
                  <a:pt x="55660" y="32180"/>
                </a:lnTo>
                <a:lnTo>
                  <a:pt x="55660" y="32160"/>
                </a:lnTo>
                <a:lnTo>
                  <a:pt x="55660" y="32150"/>
                </a:lnTo>
                <a:lnTo>
                  <a:pt x="55660" y="32130"/>
                </a:lnTo>
                <a:lnTo>
                  <a:pt x="55650" y="32120"/>
                </a:lnTo>
                <a:lnTo>
                  <a:pt x="55650" y="32110"/>
                </a:lnTo>
                <a:lnTo>
                  <a:pt x="55660" y="32100"/>
                </a:lnTo>
                <a:lnTo>
                  <a:pt x="55660" y="32090"/>
                </a:lnTo>
                <a:lnTo>
                  <a:pt x="55670" y="32080"/>
                </a:lnTo>
                <a:lnTo>
                  <a:pt x="55680" y="32070"/>
                </a:lnTo>
                <a:lnTo>
                  <a:pt x="55680" y="32060"/>
                </a:lnTo>
                <a:lnTo>
                  <a:pt x="55690" y="32060"/>
                </a:lnTo>
                <a:lnTo>
                  <a:pt x="55690" y="32050"/>
                </a:lnTo>
                <a:lnTo>
                  <a:pt x="55700" y="32040"/>
                </a:lnTo>
                <a:lnTo>
                  <a:pt x="55700" y="32030"/>
                </a:lnTo>
                <a:lnTo>
                  <a:pt x="55710" y="32020"/>
                </a:lnTo>
                <a:lnTo>
                  <a:pt x="55720" y="32010"/>
                </a:lnTo>
                <a:lnTo>
                  <a:pt x="55730" y="32000"/>
                </a:lnTo>
                <a:lnTo>
                  <a:pt x="55740" y="32000"/>
                </a:lnTo>
                <a:lnTo>
                  <a:pt x="55740" y="31990"/>
                </a:lnTo>
                <a:lnTo>
                  <a:pt x="55750" y="31990"/>
                </a:lnTo>
                <a:lnTo>
                  <a:pt x="55760" y="31980"/>
                </a:lnTo>
                <a:lnTo>
                  <a:pt x="55770" y="31980"/>
                </a:lnTo>
                <a:lnTo>
                  <a:pt x="55780" y="31980"/>
                </a:lnTo>
                <a:lnTo>
                  <a:pt x="55790" y="31980"/>
                </a:lnTo>
                <a:lnTo>
                  <a:pt x="55800" y="31980"/>
                </a:lnTo>
                <a:lnTo>
                  <a:pt x="55810" y="31980"/>
                </a:lnTo>
                <a:lnTo>
                  <a:pt x="55820" y="31980"/>
                </a:lnTo>
                <a:lnTo>
                  <a:pt x="55830" y="31980"/>
                </a:lnTo>
                <a:lnTo>
                  <a:pt x="55840" y="31980"/>
                </a:lnTo>
                <a:lnTo>
                  <a:pt x="55840" y="31990"/>
                </a:lnTo>
                <a:lnTo>
                  <a:pt x="55850" y="31990"/>
                </a:lnTo>
                <a:lnTo>
                  <a:pt x="55860" y="32000"/>
                </a:lnTo>
                <a:lnTo>
                  <a:pt x="55870" y="32000"/>
                </a:lnTo>
                <a:lnTo>
                  <a:pt x="55870" y="32010"/>
                </a:lnTo>
                <a:lnTo>
                  <a:pt x="55880" y="32010"/>
                </a:lnTo>
                <a:lnTo>
                  <a:pt x="55880" y="32020"/>
                </a:lnTo>
                <a:lnTo>
                  <a:pt x="55880" y="32030"/>
                </a:lnTo>
                <a:lnTo>
                  <a:pt x="55890" y="32040"/>
                </a:lnTo>
                <a:lnTo>
                  <a:pt x="55880" y="32040"/>
                </a:lnTo>
                <a:lnTo>
                  <a:pt x="55880" y="32050"/>
                </a:lnTo>
                <a:lnTo>
                  <a:pt x="55870" y="32060"/>
                </a:lnTo>
                <a:lnTo>
                  <a:pt x="55860" y="32070"/>
                </a:lnTo>
                <a:lnTo>
                  <a:pt x="55850" y="32080"/>
                </a:lnTo>
                <a:lnTo>
                  <a:pt x="55840" y="32090"/>
                </a:lnTo>
                <a:lnTo>
                  <a:pt x="55830" y="32090"/>
                </a:lnTo>
                <a:lnTo>
                  <a:pt x="55830" y="32100"/>
                </a:lnTo>
                <a:lnTo>
                  <a:pt x="55820" y="32100"/>
                </a:lnTo>
                <a:lnTo>
                  <a:pt x="55820" y="32110"/>
                </a:lnTo>
                <a:lnTo>
                  <a:pt x="55820" y="32120"/>
                </a:lnTo>
                <a:lnTo>
                  <a:pt x="55820" y="32130"/>
                </a:lnTo>
                <a:lnTo>
                  <a:pt x="55820" y="32140"/>
                </a:lnTo>
                <a:lnTo>
                  <a:pt x="55820" y="32150"/>
                </a:lnTo>
                <a:lnTo>
                  <a:pt x="55830" y="32160"/>
                </a:lnTo>
                <a:lnTo>
                  <a:pt x="55840" y="32170"/>
                </a:lnTo>
                <a:lnTo>
                  <a:pt x="55840" y="32180"/>
                </a:lnTo>
                <a:lnTo>
                  <a:pt x="55850" y="32190"/>
                </a:lnTo>
                <a:lnTo>
                  <a:pt x="55860" y="32200"/>
                </a:lnTo>
                <a:lnTo>
                  <a:pt x="55870" y="32210"/>
                </a:lnTo>
                <a:lnTo>
                  <a:pt x="55880" y="32210"/>
                </a:lnTo>
                <a:lnTo>
                  <a:pt x="55890" y="32220"/>
                </a:lnTo>
                <a:lnTo>
                  <a:pt x="56080" y="32120"/>
                </a:lnTo>
                <a:lnTo>
                  <a:pt x="56180" y="32270"/>
                </a:lnTo>
                <a:lnTo>
                  <a:pt x="56180" y="32260"/>
                </a:lnTo>
                <a:lnTo>
                  <a:pt x="56190" y="32250"/>
                </a:lnTo>
                <a:lnTo>
                  <a:pt x="56190" y="32240"/>
                </a:lnTo>
                <a:lnTo>
                  <a:pt x="56190" y="32230"/>
                </a:lnTo>
                <a:lnTo>
                  <a:pt x="56200" y="32220"/>
                </a:lnTo>
                <a:lnTo>
                  <a:pt x="56200" y="32210"/>
                </a:lnTo>
                <a:lnTo>
                  <a:pt x="56210" y="32200"/>
                </a:lnTo>
                <a:lnTo>
                  <a:pt x="56210" y="32190"/>
                </a:lnTo>
                <a:lnTo>
                  <a:pt x="56220" y="32190"/>
                </a:lnTo>
                <a:lnTo>
                  <a:pt x="56220" y="32180"/>
                </a:lnTo>
                <a:lnTo>
                  <a:pt x="56230" y="32170"/>
                </a:lnTo>
                <a:lnTo>
                  <a:pt x="56230" y="32160"/>
                </a:lnTo>
                <a:lnTo>
                  <a:pt x="56240" y="32150"/>
                </a:lnTo>
                <a:lnTo>
                  <a:pt x="56250" y="32140"/>
                </a:lnTo>
                <a:lnTo>
                  <a:pt x="56260" y="32130"/>
                </a:lnTo>
                <a:lnTo>
                  <a:pt x="56270" y="32120"/>
                </a:lnTo>
                <a:lnTo>
                  <a:pt x="56280" y="32120"/>
                </a:lnTo>
                <a:lnTo>
                  <a:pt x="56290" y="32110"/>
                </a:lnTo>
                <a:lnTo>
                  <a:pt x="56300" y="32110"/>
                </a:lnTo>
                <a:lnTo>
                  <a:pt x="56310" y="32110"/>
                </a:lnTo>
                <a:lnTo>
                  <a:pt x="56320" y="32110"/>
                </a:lnTo>
                <a:lnTo>
                  <a:pt x="56320" y="32100"/>
                </a:lnTo>
                <a:lnTo>
                  <a:pt x="56330" y="32090"/>
                </a:lnTo>
                <a:lnTo>
                  <a:pt x="56350" y="32090"/>
                </a:lnTo>
                <a:lnTo>
                  <a:pt x="56360" y="32080"/>
                </a:lnTo>
                <a:lnTo>
                  <a:pt x="56370" y="32070"/>
                </a:lnTo>
                <a:lnTo>
                  <a:pt x="56380" y="32060"/>
                </a:lnTo>
                <a:lnTo>
                  <a:pt x="56380" y="32050"/>
                </a:lnTo>
                <a:lnTo>
                  <a:pt x="56400" y="32040"/>
                </a:lnTo>
                <a:lnTo>
                  <a:pt x="56410" y="32040"/>
                </a:lnTo>
                <a:lnTo>
                  <a:pt x="56420" y="32030"/>
                </a:lnTo>
                <a:lnTo>
                  <a:pt x="56420" y="32020"/>
                </a:lnTo>
                <a:lnTo>
                  <a:pt x="56430" y="32020"/>
                </a:lnTo>
                <a:lnTo>
                  <a:pt x="56430" y="32010"/>
                </a:lnTo>
                <a:lnTo>
                  <a:pt x="56440" y="32010"/>
                </a:lnTo>
                <a:lnTo>
                  <a:pt x="56440" y="32000"/>
                </a:lnTo>
                <a:lnTo>
                  <a:pt x="56440" y="31980"/>
                </a:lnTo>
                <a:lnTo>
                  <a:pt x="56440" y="31970"/>
                </a:lnTo>
                <a:lnTo>
                  <a:pt x="56430" y="31960"/>
                </a:lnTo>
                <a:lnTo>
                  <a:pt x="56430" y="31950"/>
                </a:lnTo>
                <a:lnTo>
                  <a:pt x="56430" y="31940"/>
                </a:lnTo>
                <a:lnTo>
                  <a:pt x="56430" y="31930"/>
                </a:lnTo>
                <a:lnTo>
                  <a:pt x="56430" y="31920"/>
                </a:lnTo>
                <a:lnTo>
                  <a:pt x="56430" y="31910"/>
                </a:lnTo>
                <a:lnTo>
                  <a:pt x="56430" y="31900"/>
                </a:lnTo>
                <a:lnTo>
                  <a:pt x="56430" y="31890"/>
                </a:lnTo>
                <a:lnTo>
                  <a:pt x="56420" y="31880"/>
                </a:lnTo>
                <a:lnTo>
                  <a:pt x="56420" y="31870"/>
                </a:lnTo>
                <a:lnTo>
                  <a:pt x="56420" y="31860"/>
                </a:lnTo>
                <a:lnTo>
                  <a:pt x="56430" y="31850"/>
                </a:lnTo>
                <a:lnTo>
                  <a:pt x="56440" y="31840"/>
                </a:lnTo>
                <a:lnTo>
                  <a:pt x="56450" y="31830"/>
                </a:lnTo>
                <a:lnTo>
                  <a:pt x="56460" y="31810"/>
                </a:lnTo>
                <a:lnTo>
                  <a:pt x="56470" y="31800"/>
                </a:lnTo>
                <a:lnTo>
                  <a:pt x="56480" y="31790"/>
                </a:lnTo>
                <a:lnTo>
                  <a:pt x="56490" y="31790"/>
                </a:lnTo>
                <a:lnTo>
                  <a:pt x="56500" y="31790"/>
                </a:lnTo>
                <a:lnTo>
                  <a:pt x="56510" y="31790"/>
                </a:lnTo>
                <a:lnTo>
                  <a:pt x="56510" y="31800"/>
                </a:lnTo>
                <a:lnTo>
                  <a:pt x="56520" y="31810"/>
                </a:lnTo>
                <a:lnTo>
                  <a:pt x="56520" y="31820"/>
                </a:lnTo>
                <a:lnTo>
                  <a:pt x="56520" y="31830"/>
                </a:lnTo>
                <a:lnTo>
                  <a:pt x="56530" y="31840"/>
                </a:lnTo>
                <a:lnTo>
                  <a:pt x="56530" y="31850"/>
                </a:lnTo>
                <a:lnTo>
                  <a:pt x="56530" y="31860"/>
                </a:lnTo>
                <a:lnTo>
                  <a:pt x="56530" y="31870"/>
                </a:lnTo>
                <a:lnTo>
                  <a:pt x="56530" y="31880"/>
                </a:lnTo>
                <a:lnTo>
                  <a:pt x="56530" y="31890"/>
                </a:lnTo>
                <a:lnTo>
                  <a:pt x="56530" y="31900"/>
                </a:lnTo>
                <a:lnTo>
                  <a:pt x="56520" y="31910"/>
                </a:lnTo>
                <a:lnTo>
                  <a:pt x="56520" y="31920"/>
                </a:lnTo>
                <a:lnTo>
                  <a:pt x="56520" y="31930"/>
                </a:lnTo>
                <a:lnTo>
                  <a:pt x="56530" y="31940"/>
                </a:lnTo>
                <a:lnTo>
                  <a:pt x="56530" y="31950"/>
                </a:lnTo>
                <a:lnTo>
                  <a:pt x="56540" y="31950"/>
                </a:lnTo>
                <a:lnTo>
                  <a:pt x="56550" y="31960"/>
                </a:lnTo>
                <a:lnTo>
                  <a:pt x="56560" y="31960"/>
                </a:lnTo>
                <a:lnTo>
                  <a:pt x="56570" y="31960"/>
                </a:lnTo>
                <a:lnTo>
                  <a:pt x="56570" y="31950"/>
                </a:lnTo>
                <a:lnTo>
                  <a:pt x="56580" y="31950"/>
                </a:lnTo>
                <a:lnTo>
                  <a:pt x="56590" y="31950"/>
                </a:lnTo>
                <a:lnTo>
                  <a:pt x="56600" y="31940"/>
                </a:lnTo>
                <a:lnTo>
                  <a:pt x="56610" y="31940"/>
                </a:lnTo>
                <a:lnTo>
                  <a:pt x="56620" y="31930"/>
                </a:lnTo>
                <a:lnTo>
                  <a:pt x="56630" y="31930"/>
                </a:lnTo>
                <a:lnTo>
                  <a:pt x="56640" y="31920"/>
                </a:lnTo>
                <a:lnTo>
                  <a:pt x="56650" y="31920"/>
                </a:lnTo>
                <a:lnTo>
                  <a:pt x="56650" y="31930"/>
                </a:lnTo>
                <a:lnTo>
                  <a:pt x="56660" y="31930"/>
                </a:lnTo>
                <a:lnTo>
                  <a:pt x="56660" y="31940"/>
                </a:lnTo>
                <a:lnTo>
                  <a:pt x="56670" y="31950"/>
                </a:lnTo>
                <a:lnTo>
                  <a:pt x="56660" y="31960"/>
                </a:lnTo>
                <a:lnTo>
                  <a:pt x="56660" y="31970"/>
                </a:lnTo>
                <a:lnTo>
                  <a:pt x="56660" y="31990"/>
                </a:lnTo>
                <a:lnTo>
                  <a:pt x="56650" y="32000"/>
                </a:lnTo>
                <a:lnTo>
                  <a:pt x="56650" y="32010"/>
                </a:lnTo>
                <a:lnTo>
                  <a:pt x="56640" y="32020"/>
                </a:lnTo>
                <a:lnTo>
                  <a:pt x="56630" y="32030"/>
                </a:lnTo>
                <a:lnTo>
                  <a:pt x="56630" y="32040"/>
                </a:lnTo>
                <a:lnTo>
                  <a:pt x="56620" y="32040"/>
                </a:lnTo>
                <a:lnTo>
                  <a:pt x="56620" y="32050"/>
                </a:lnTo>
                <a:lnTo>
                  <a:pt x="56610" y="32060"/>
                </a:lnTo>
                <a:lnTo>
                  <a:pt x="56600" y="32070"/>
                </a:lnTo>
                <a:lnTo>
                  <a:pt x="56600" y="32080"/>
                </a:lnTo>
                <a:lnTo>
                  <a:pt x="56600" y="32090"/>
                </a:lnTo>
                <a:lnTo>
                  <a:pt x="56600" y="32100"/>
                </a:lnTo>
                <a:lnTo>
                  <a:pt x="56600" y="32110"/>
                </a:lnTo>
                <a:lnTo>
                  <a:pt x="56610" y="32110"/>
                </a:lnTo>
                <a:lnTo>
                  <a:pt x="56610" y="32120"/>
                </a:lnTo>
                <a:lnTo>
                  <a:pt x="56620" y="32120"/>
                </a:lnTo>
                <a:lnTo>
                  <a:pt x="56620" y="32130"/>
                </a:lnTo>
                <a:lnTo>
                  <a:pt x="56630" y="32130"/>
                </a:lnTo>
                <a:lnTo>
                  <a:pt x="56640" y="32140"/>
                </a:lnTo>
                <a:lnTo>
                  <a:pt x="56650" y="32140"/>
                </a:lnTo>
                <a:lnTo>
                  <a:pt x="56660" y="32150"/>
                </a:lnTo>
                <a:lnTo>
                  <a:pt x="56670" y="32150"/>
                </a:lnTo>
                <a:lnTo>
                  <a:pt x="56680" y="32150"/>
                </a:lnTo>
                <a:lnTo>
                  <a:pt x="56690" y="32150"/>
                </a:lnTo>
                <a:lnTo>
                  <a:pt x="56700" y="32150"/>
                </a:lnTo>
                <a:lnTo>
                  <a:pt x="56710" y="32150"/>
                </a:lnTo>
                <a:lnTo>
                  <a:pt x="56710" y="32160"/>
                </a:lnTo>
                <a:lnTo>
                  <a:pt x="56730" y="32160"/>
                </a:lnTo>
                <a:lnTo>
                  <a:pt x="56740" y="32160"/>
                </a:lnTo>
                <a:lnTo>
                  <a:pt x="56750" y="32160"/>
                </a:lnTo>
                <a:lnTo>
                  <a:pt x="56760" y="32160"/>
                </a:lnTo>
                <a:lnTo>
                  <a:pt x="56770" y="32150"/>
                </a:lnTo>
                <a:lnTo>
                  <a:pt x="56780" y="32150"/>
                </a:lnTo>
                <a:lnTo>
                  <a:pt x="56790" y="32150"/>
                </a:lnTo>
                <a:lnTo>
                  <a:pt x="56800" y="32140"/>
                </a:lnTo>
                <a:lnTo>
                  <a:pt x="56810" y="32140"/>
                </a:lnTo>
                <a:lnTo>
                  <a:pt x="56820" y="32140"/>
                </a:lnTo>
                <a:lnTo>
                  <a:pt x="56830" y="32140"/>
                </a:lnTo>
                <a:lnTo>
                  <a:pt x="56840" y="32140"/>
                </a:lnTo>
                <a:lnTo>
                  <a:pt x="56850" y="32140"/>
                </a:lnTo>
                <a:lnTo>
                  <a:pt x="56860" y="32140"/>
                </a:lnTo>
                <a:lnTo>
                  <a:pt x="56870" y="32140"/>
                </a:lnTo>
                <a:lnTo>
                  <a:pt x="56880" y="32140"/>
                </a:lnTo>
                <a:lnTo>
                  <a:pt x="56890" y="32140"/>
                </a:lnTo>
                <a:lnTo>
                  <a:pt x="56900" y="32140"/>
                </a:lnTo>
                <a:lnTo>
                  <a:pt x="56900" y="32150"/>
                </a:lnTo>
                <a:lnTo>
                  <a:pt x="56920" y="32150"/>
                </a:lnTo>
                <a:lnTo>
                  <a:pt x="56930" y="32150"/>
                </a:lnTo>
                <a:lnTo>
                  <a:pt x="56940" y="32160"/>
                </a:lnTo>
                <a:lnTo>
                  <a:pt x="56950" y="32160"/>
                </a:lnTo>
                <a:lnTo>
                  <a:pt x="56960" y="32160"/>
                </a:lnTo>
                <a:lnTo>
                  <a:pt x="56970" y="32170"/>
                </a:lnTo>
                <a:lnTo>
                  <a:pt x="56980" y="32170"/>
                </a:lnTo>
                <a:lnTo>
                  <a:pt x="56990" y="32180"/>
                </a:lnTo>
                <a:lnTo>
                  <a:pt x="57000" y="32190"/>
                </a:lnTo>
                <a:lnTo>
                  <a:pt x="57010" y="32190"/>
                </a:lnTo>
                <a:lnTo>
                  <a:pt x="57010" y="32200"/>
                </a:lnTo>
                <a:lnTo>
                  <a:pt x="57020" y="32200"/>
                </a:lnTo>
                <a:lnTo>
                  <a:pt x="57030" y="32210"/>
                </a:lnTo>
                <a:lnTo>
                  <a:pt x="57040" y="32220"/>
                </a:lnTo>
                <a:lnTo>
                  <a:pt x="57040" y="32230"/>
                </a:lnTo>
                <a:lnTo>
                  <a:pt x="57050" y="32230"/>
                </a:lnTo>
                <a:lnTo>
                  <a:pt x="57050" y="32240"/>
                </a:lnTo>
                <a:lnTo>
                  <a:pt x="57060" y="32240"/>
                </a:lnTo>
                <a:lnTo>
                  <a:pt x="57060" y="32250"/>
                </a:lnTo>
                <a:lnTo>
                  <a:pt x="57060" y="32260"/>
                </a:lnTo>
                <a:lnTo>
                  <a:pt x="57070" y="32260"/>
                </a:lnTo>
                <a:lnTo>
                  <a:pt x="57070" y="32270"/>
                </a:lnTo>
                <a:lnTo>
                  <a:pt x="57070" y="32280"/>
                </a:lnTo>
                <a:lnTo>
                  <a:pt x="57070" y="32290"/>
                </a:lnTo>
                <a:lnTo>
                  <a:pt x="57060" y="32310"/>
                </a:lnTo>
                <a:lnTo>
                  <a:pt x="57060" y="32320"/>
                </a:lnTo>
                <a:lnTo>
                  <a:pt x="57060" y="32330"/>
                </a:lnTo>
                <a:lnTo>
                  <a:pt x="57060" y="32340"/>
                </a:lnTo>
                <a:lnTo>
                  <a:pt x="57060" y="32350"/>
                </a:lnTo>
                <a:lnTo>
                  <a:pt x="57060" y="32360"/>
                </a:lnTo>
                <a:lnTo>
                  <a:pt x="57050" y="32370"/>
                </a:lnTo>
                <a:lnTo>
                  <a:pt x="57050" y="32380"/>
                </a:lnTo>
                <a:lnTo>
                  <a:pt x="57050" y="32390"/>
                </a:lnTo>
                <a:lnTo>
                  <a:pt x="57050" y="32400"/>
                </a:lnTo>
                <a:lnTo>
                  <a:pt x="57050" y="32420"/>
                </a:lnTo>
                <a:lnTo>
                  <a:pt x="57050" y="32430"/>
                </a:lnTo>
                <a:lnTo>
                  <a:pt x="57050" y="32440"/>
                </a:lnTo>
                <a:lnTo>
                  <a:pt x="57050" y="32450"/>
                </a:lnTo>
                <a:lnTo>
                  <a:pt x="57060" y="32460"/>
                </a:lnTo>
                <a:lnTo>
                  <a:pt x="57060" y="32470"/>
                </a:lnTo>
                <a:lnTo>
                  <a:pt x="57060" y="32480"/>
                </a:lnTo>
                <a:lnTo>
                  <a:pt x="57060" y="32490"/>
                </a:lnTo>
                <a:lnTo>
                  <a:pt x="57080" y="32510"/>
                </a:lnTo>
                <a:lnTo>
                  <a:pt x="57090" y="32510"/>
                </a:lnTo>
                <a:lnTo>
                  <a:pt x="57090" y="32520"/>
                </a:lnTo>
                <a:lnTo>
                  <a:pt x="57100" y="32520"/>
                </a:lnTo>
                <a:lnTo>
                  <a:pt x="57110" y="32520"/>
                </a:lnTo>
                <a:lnTo>
                  <a:pt x="57120" y="32510"/>
                </a:lnTo>
                <a:lnTo>
                  <a:pt x="57130" y="32510"/>
                </a:lnTo>
                <a:lnTo>
                  <a:pt x="57130" y="32500"/>
                </a:lnTo>
                <a:lnTo>
                  <a:pt x="57140" y="32500"/>
                </a:lnTo>
                <a:lnTo>
                  <a:pt x="57150" y="32490"/>
                </a:lnTo>
                <a:lnTo>
                  <a:pt x="57160" y="32480"/>
                </a:lnTo>
                <a:lnTo>
                  <a:pt x="57170" y="32480"/>
                </a:lnTo>
                <a:lnTo>
                  <a:pt x="57170" y="32470"/>
                </a:lnTo>
                <a:lnTo>
                  <a:pt x="57180" y="32460"/>
                </a:lnTo>
                <a:lnTo>
                  <a:pt x="57190" y="32460"/>
                </a:lnTo>
                <a:lnTo>
                  <a:pt x="57200" y="32450"/>
                </a:lnTo>
                <a:lnTo>
                  <a:pt x="57200" y="32440"/>
                </a:lnTo>
                <a:lnTo>
                  <a:pt x="57210" y="32430"/>
                </a:lnTo>
                <a:lnTo>
                  <a:pt x="57210" y="32420"/>
                </a:lnTo>
                <a:lnTo>
                  <a:pt x="57210" y="32410"/>
                </a:lnTo>
                <a:lnTo>
                  <a:pt x="57220" y="32400"/>
                </a:lnTo>
                <a:lnTo>
                  <a:pt x="57220" y="32390"/>
                </a:lnTo>
                <a:lnTo>
                  <a:pt x="57210" y="32390"/>
                </a:lnTo>
                <a:lnTo>
                  <a:pt x="57210" y="32380"/>
                </a:lnTo>
                <a:lnTo>
                  <a:pt x="57220" y="32370"/>
                </a:lnTo>
                <a:lnTo>
                  <a:pt x="57220" y="32360"/>
                </a:lnTo>
                <a:lnTo>
                  <a:pt x="57220" y="32350"/>
                </a:lnTo>
                <a:lnTo>
                  <a:pt x="57220" y="32340"/>
                </a:lnTo>
                <a:lnTo>
                  <a:pt x="57230" y="32330"/>
                </a:lnTo>
                <a:lnTo>
                  <a:pt x="57230" y="32320"/>
                </a:lnTo>
                <a:lnTo>
                  <a:pt x="57230" y="32310"/>
                </a:lnTo>
                <a:lnTo>
                  <a:pt x="57240" y="32300"/>
                </a:lnTo>
                <a:lnTo>
                  <a:pt x="57240" y="32290"/>
                </a:lnTo>
                <a:lnTo>
                  <a:pt x="57240" y="32280"/>
                </a:lnTo>
                <a:lnTo>
                  <a:pt x="57240" y="32270"/>
                </a:lnTo>
                <a:lnTo>
                  <a:pt x="57240" y="32260"/>
                </a:lnTo>
                <a:lnTo>
                  <a:pt x="57240" y="32250"/>
                </a:lnTo>
                <a:lnTo>
                  <a:pt x="57240" y="32240"/>
                </a:lnTo>
                <a:lnTo>
                  <a:pt x="57250" y="32240"/>
                </a:lnTo>
                <a:lnTo>
                  <a:pt x="57250" y="32230"/>
                </a:lnTo>
                <a:lnTo>
                  <a:pt x="57250" y="32220"/>
                </a:lnTo>
                <a:lnTo>
                  <a:pt x="57260" y="32210"/>
                </a:lnTo>
                <a:lnTo>
                  <a:pt x="57260" y="32200"/>
                </a:lnTo>
                <a:lnTo>
                  <a:pt x="57270" y="32190"/>
                </a:lnTo>
                <a:lnTo>
                  <a:pt x="57270" y="32170"/>
                </a:lnTo>
                <a:lnTo>
                  <a:pt x="57280" y="32160"/>
                </a:lnTo>
                <a:lnTo>
                  <a:pt x="57280" y="32150"/>
                </a:lnTo>
                <a:lnTo>
                  <a:pt x="57290" y="32140"/>
                </a:lnTo>
                <a:lnTo>
                  <a:pt x="57290" y="32120"/>
                </a:lnTo>
                <a:lnTo>
                  <a:pt x="57300" y="32110"/>
                </a:lnTo>
                <a:lnTo>
                  <a:pt x="57300" y="32100"/>
                </a:lnTo>
                <a:lnTo>
                  <a:pt x="57310" y="32090"/>
                </a:lnTo>
                <a:lnTo>
                  <a:pt x="57310" y="32080"/>
                </a:lnTo>
                <a:lnTo>
                  <a:pt x="57320" y="32070"/>
                </a:lnTo>
                <a:lnTo>
                  <a:pt x="57320" y="32060"/>
                </a:lnTo>
                <a:lnTo>
                  <a:pt x="57320" y="32050"/>
                </a:lnTo>
                <a:lnTo>
                  <a:pt x="57330" y="32040"/>
                </a:lnTo>
                <a:lnTo>
                  <a:pt x="57330" y="32030"/>
                </a:lnTo>
                <a:lnTo>
                  <a:pt x="57340" y="32020"/>
                </a:lnTo>
                <a:lnTo>
                  <a:pt x="57340" y="32010"/>
                </a:lnTo>
                <a:lnTo>
                  <a:pt x="57350" y="32010"/>
                </a:lnTo>
                <a:lnTo>
                  <a:pt x="57360" y="32010"/>
                </a:lnTo>
                <a:lnTo>
                  <a:pt x="57360" y="32000"/>
                </a:lnTo>
                <a:lnTo>
                  <a:pt x="57370" y="32000"/>
                </a:lnTo>
                <a:lnTo>
                  <a:pt x="57380" y="31990"/>
                </a:lnTo>
                <a:lnTo>
                  <a:pt x="57390" y="31990"/>
                </a:lnTo>
                <a:lnTo>
                  <a:pt x="57400" y="31990"/>
                </a:lnTo>
                <a:lnTo>
                  <a:pt x="57410" y="31990"/>
                </a:lnTo>
                <a:lnTo>
                  <a:pt x="57410" y="31980"/>
                </a:lnTo>
                <a:lnTo>
                  <a:pt x="57420" y="31980"/>
                </a:lnTo>
                <a:lnTo>
                  <a:pt x="57430" y="31980"/>
                </a:lnTo>
                <a:lnTo>
                  <a:pt x="57440" y="31980"/>
                </a:lnTo>
                <a:lnTo>
                  <a:pt x="57450" y="31980"/>
                </a:lnTo>
                <a:lnTo>
                  <a:pt x="57470" y="31990"/>
                </a:lnTo>
                <a:lnTo>
                  <a:pt x="57480" y="31990"/>
                </a:lnTo>
                <a:lnTo>
                  <a:pt x="57490" y="31990"/>
                </a:lnTo>
                <a:lnTo>
                  <a:pt x="57500" y="32000"/>
                </a:lnTo>
                <a:lnTo>
                  <a:pt x="57510" y="32000"/>
                </a:lnTo>
                <a:lnTo>
                  <a:pt x="57510" y="32010"/>
                </a:lnTo>
                <a:lnTo>
                  <a:pt x="57510" y="32020"/>
                </a:lnTo>
                <a:lnTo>
                  <a:pt x="57520" y="32020"/>
                </a:lnTo>
                <a:lnTo>
                  <a:pt x="57520" y="32030"/>
                </a:lnTo>
                <a:lnTo>
                  <a:pt x="57520" y="32040"/>
                </a:lnTo>
                <a:lnTo>
                  <a:pt x="57520" y="32050"/>
                </a:lnTo>
                <a:lnTo>
                  <a:pt x="57520" y="32060"/>
                </a:lnTo>
                <a:lnTo>
                  <a:pt x="57520" y="32070"/>
                </a:lnTo>
                <a:lnTo>
                  <a:pt x="57510" y="32080"/>
                </a:lnTo>
                <a:lnTo>
                  <a:pt x="57510" y="32090"/>
                </a:lnTo>
                <a:lnTo>
                  <a:pt x="57500" y="32100"/>
                </a:lnTo>
                <a:lnTo>
                  <a:pt x="57500" y="32110"/>
                </a:lnTo>
                <a:lnTo>
                  <a:pt x="57500" y="32120"/>
                </a:lnTo>
                <a:lnTo>
                  <a:pt x="57490" y="32130"/>
                </a:lnTo>
                <a:lnTo>
                  <a:pt x="57490" y="32140"/>
                </a:lnTo>
                <a:lnTo>
                  <a:pt x="57480" y="32150"/>
                </a:lnTo>
                <a:lnTo>
                  <a:pt x="57480" y="32160"/>
                </a:lnTo>
                <a:lnTo>
                  <a:pt x="57470" y="32160"/>
                </a:lnTo>
                <a:lnTo>
                  <a:pt x="57470" y="32170"/>
                </a:lnTo>
                <a:lnTo>
                  <a:pt x="57460" y="32170"/>
                </a:lnTo>
                <a:lnTo>
                  <a:pt x="57450" y="32170"/>
                </a:lnTo>
                <a:lnTo>
                  <a:pt x="57430" y="32170"/>
                </a:lnTo>
                <a:lnTo>
                  <a:pt x="57430" y="32180"/>
                </a:lnTo>
                <a:lnTo>
                  <a:pt x="57420" y="32180"/>
                </a:lnTo>
                <a:lnTo>
                  <a:pt x="57410" y="32180"/>
                </a:lnTo>
                <a:lnTo>
                  <a:pt x="57400" y="32190"/>
                </a:lnTo>
                <a:lnTo>
                  <a:pt x="57390" y="32200"/>
                </a:lnTo>
                <a:lnTo>
                  <a:pt x="57380" y="32200"/>
                </a:lnTo>
                <a:lnTo>
                  <a:pt x="57380" y="32210"/>
                </a:lnTo>
                <a:lnTo>
                  <a:pt x="57370" y="32210"/>
                </a:lnTo>
                <a:lnTo>
                  <a:pt x="57370" y="32220"/>
                </a:lnTo>
                <a:lnTo>
                  <a:pt x="57360" y="32220"/>
                </a:lnTo>
                <a:lnTo>
                  <a:pt x="57350" y="32230"/>
                </a:lnTo>
                <a:lnTo>
                  <a:pt x="57340" y="32240"/>
                </a:lnTo>
                <a:lnTo>
                  <a:pt x="57340" y="32250"/>
                </a:lnTo>
                <a:lnTo>
                  <a:pt x="57330" y="32260"/>
                </a:lnTo>
                <a:lnTo>
                  <a:pt x="57330" y="32270"/>
                </a:lnTo>
                <a:lnTo>
                  <a:pt x="57330" y="32280"/>
                </a:lnTo>
                <a:lnTo>
                  <a:pt x="57330" y="32290"/>
                </a:lnTo>
                <a:lnTo>
                  <a:pt x="57340" y="32300"/>
                </a:lnTo>
                <a:lnTo>
                  <a:pt x="57340" y="32310"/>
                </a:lnTo>
                <a:lnTo>
                  <a:pt x="57350" y="32320"/>
                </a:lnTo>
                <a:lnTo>
                  <a:pt x="57350" y="32330"/>
                </a:lnTo>
                <a:lnTo>
                  <a:pt x="57360" y="32330"/>
                </a:lnTo>
                <a:lnTo>
                  <a:pt x="57370" y="32340"/>
                </a:lnTo>
                <a:lnTo>
                  <a:pt x="57380" y="32340"/>
                </a:lnTo>
                <a:lnTo>
                  <a:pt x="57390" y="32340"/>
                </a:lnTo>
                <a:lnTo>
                  <a:pt x="57410" y="32340"/>
                </a:lnTo>
                <a:lnTo>
                  <a:pt x="57420" y="32330"/>
                </a:lnTo>
                <a:lnTo>
                  <a:pt x="57430" y="32330"/>
                </a:lnTo>
                <a:lnTo>
                  <a:pt x="57440" y="32330"/>
                </a:lnTo>
                <a:lnTo>
                  <a:pt x="57450" y="32330"/>
                </a:lnTo>
                <a:lnTo>
                  <a:pt x="57460" y="32330"/>
                </a:lnTo>
                <a:lnTo>
                  <a:pt x="57470" y="32320"/>
                </a:lnTo>
                <a:lnTo>
                  <a:pt x="57480" y="32320"/>
                </a:lnTo>
                <a:lnTo>
                  <a:pt x="57490" y="32320"/>
                </a:lnTo>
                <a:lnTo>
                  <a:pt x="57500" y="32320"/>
                </a:lnTo>
                <a:lnTo>
                  <a:pt x="57510" y="32320"/>
                </a:lnTo>
                <a:lnTo>
                  <a:pt x="57520" y="32320"/>
                </a:lnTo>
                <a:lnTo>
                  <a:pt x="57530" y="32320"/>
                </a:lnTo>
                <a:lnTo>
                  <a:pt x="57540" y="32320"/>
                </a:lnTo>
                <a:lnTo>
                  <a:pt x="57540" y="32330"/>
                </a:lnTo>
                <a:lnTo>
                  <a:pt x="57550" y="32330"/>
                </a:lnTo>
                <a:lnTo>
                  <a:pt x="57540" y="32330"/>
                </a:lnTo>
                <a:lnTo>
                  <a:pt x="57540" y="32340"/>
                </a:lnTo>
                <a:lnTo>
                  <a:pt x="57540" y="32350"/>
                </a:lnTo>
                <a:lnTo>
                  <a:pt x="57540" y="32360"/>
                </a:lnTo>
                <a:lnTo>
                  <a:pt x="57540" y="32370"/>
                </a:lnTo>
                <a:lnTo>
                  <a:pt x="57540" y="32380"/>
                </a:lnTo>
                <a:lnTo>
                  <a:pt x="57530" y="32380"/>
                </a:lnTo>
                <a:lnTo>
                  <a:pt x="57530" y="32390"/>
                </a:lnTo>
                <a:lnTo>
                  <a:pt x="57530" y="32400"/>
                </a:lnTo>
                <a:lnTo>
                  <a:pt x="57520" y="32410"/>
                </a:lnTo>
                <a:lnTo>
                  <a:pt x="57520" y="32430"/>
                </a:lnTo>
                <a:lnTo>
                  <a:pt x="57520" y="32440"/>
                </a:lnTo>
                <a:lnTo>
                  <a:pt x="57520" y="32450"/>
                </a:lnTo>
                <a:lnTo>
                  <a:pt x="57510" y="32460"/>
                </a:lnTo>
                <a:lnTo>
                  <a:pt x="57510" y="32470"/>
                </a:lnTo>
                <a:lnTo>
                  <a:pt x="57510" y="32480"/>
                </a:lnTo>
                <a:lnTo>
                  <a:pt x="57520" y="32490"/>
                </a:lnTo>
                <a:lnTo>
                  <a:pt x="57520" y="32500"/>
                </a:lnTo>
                <a:lnTo>
                  <a:pt x="57520" y="32520"/>
                </a:lnTo>
                <a:lnTo>
                  <a:pt x="57520" y="32530"/>
                </a:lnTo>
                <a:lnTo>
                  <a:pt x="57520" y="32540"/>
                </a:lnTo>
                <a:lnTo>
                  <a:pt x="57520" y="32550"/>
                </a:lnTo>
                <a:lnTo>
                  <a:pt x="57520" y="32560"/>
                </a:lnTo>
                <a:lnTo>
                  <a:pt x="57530" y="32570"/>
                </a:lnTo>
                <a:lnTo>
                  <a:pt x="57530" y="32580"/>
                </a:lnTo>
                <a:lnTo>
                  <a:pt x="57540" y="32580"/>
                </a:lnTo>
                <a:lnTo>
                  <a:pt x="57550" y="32590"/>
                </a:lnTo>
                <a:lnTo>
                  <a:pt x="57560" y="32600"/>
                </a:lnTo>
                <a:lnTo>
                  <a:pt x="57570" y="32600"/>
                </a:lnTo>
                <a:lnTo>
                  <a:pt x="57580" y="32610"/>
                </a:lnTo>
                <a:lnTo>
                  <a:pt x="57590" y="32610"/>
                </a:lnTo>
                <a:lnTo>
                  <a:pt x="57600" y="32610"/>
                </a:lnTo>
                <a:lnTo>
                  <a:pt x="57610" y="32610"/>
                </a:lnTo>
                <a:lnTo>
                  <a:pt x="57620" y="32620"/>
                </a:lnTo>
                <a:lnTo>
                  <a:pt x="57630" y="32610"/>
                </a:lnTo>
                <a:lnTo>
                  <a:pt x="57640" y="32610"/>
                </a:lnTo>
                <a:lnTo>
                  <a:pt x="57650" y="32600"/>
                </a:lnTo>
                <a:lnTo>
                  <a:pt x="57660" y="32600"/>
                </a:lnTo>
                <a:lnTo>
                  <a:pt x="57660" y="32590"/>
                </a:lnTo>
                <a:lnTo>
                  <a:pt x="57670" y="32580"/>
                </a:lnTo>
                <a:lnTo>
                  <a:pt x="57680" y="32570"/>
                </a:lnTo>
                <a:lnTo>
                  <a:pt x="57690" y="32570"/>
                </a:lnTo>
                <a:lnTo>
                  <a:pt x="57700" y="32560"/>
                </a:lnTo>
                <a:lnTo>
                  <a:pt x="57710" y="32550"/>
                </a:lnTo>
                <a:lnTo>
                  <a:pt x="57720" y="32540"/>
                </a:lnTo>
                <a:lnTo>
                  <a:pt x="57730" y="32530"/>
                </a:lnTo>
                <a:lnTo>
                  <a:pt x="57730" y="32520"/>
                </a:lnTo>
                <a:lnTo>
                  <a:pt x="57740" y="32510"/>
                </a:lnTo>
                <a:lnTo>
                  <a:pt x="57740" y="32500"/>
                </a:lnTo>
                <a:lnTo>
                  <a:pt x="57740" y="32490"/>
                </a:lnTo>
                <a:lnTo>
                  <a:pt x="57740" y="32480"/>
                </a:lnTo>
                <a:lnTo>
                  <a:pt x="57740" y="32470"/>
                </a:lnTo>
                <a:lnTo>
                  <a:pt x="57740" y="32460"/>
                </a:lnTo>
                <a:lnTo>
                  <a:pt x="57740" y="32450"/>
                </a:lnTo>
                <a:lnTo>
                  <a:pt x="57750" y="32440"/>
                </a:lnTo>
                <a:lnTo>
                  <a:pt x="57750" y="32430"/>
                </a:lnTo>
                <a:lnTo>
                  <a:pt x="57760" y="32430"/>
                </a:lnTo>
                <a:lnTo>
                  <a:pt x="57770" y="32430"/>
                </a:lnTo>
                <a:lnTo>
                  <a:pt x="57780" y="32430"/>
                </a:lnTo>
                <a:lnTo>
                  <a:pt x="57790" y="32440"/>
                </a:lnTo>
                <a:lnTo>
                  <a:pt x="57800" y="32440"/>
                </a:lnTo>
                <a:lnTo>
                  <a:pt x="57810" y="32440"/>
                </a:lnTo>
                <a:lnTo>
                  <a:pt x="57810" y="32450"/>
                </a:lnTo>
                <a:lnTo>
                  <a:pt x="57820" y="32450"/>
                </a:lnTo>
                <a:lnTo>
                  <a:pt x="57830" y="32460"/>
                </a:lnTo>
                <a:lnTo>
                  <a:pt x="57840" y="32460"/>
                </a:lnTo>
                <a:lnTo>
                  <a:pt x="57840" y="32470"/>
                </a:lnTo>
                <a:lnTo>
                  <a:pt x="57850" y="32480"/>
                </a:lnTo>
                <a:lnTo>
                  <a:pt x="57860" y="32480"/>
                </a:lnTo>
                <a:lnTo>
                  <a:pt x="57870" y="32490"/>
                </a:lnTo>
                <a:lnTo>
                  <a:pt x="57880" y="32500"/>
                </a:lnTo>
                <a:lnTo>
                  <a:pt x="57890" y="32510"/>
                </a:lnTo>
                <a:lnTo>
                  <a:pt x="57890" y="32520"/>
                </a:lnTo>
                <a:lnTo>
                  <a:pt x="57900" y="32520"/>
                </a:lnTo>
                <a:lnTo>
                  <a:pt x="57900" y="32540"/>
                </a:lnTo>
                <a:lnTo>
                  <a:pt x="57900" y="32550"/>
                </a:lnTo>
                <a:lnTo>
                  <a:pt x="57890" y="32560"/>
                </a:lnTo>
                <a:lnTo>
                  <a:pt x="57890" y="32570"/>
                </a:lnTo>
                <a:lnTo>
                  <a:pt x="57880" y="32580"/>
                </a:lnTo>
                <a:lnTo>
                  <a:pt x="57870" y="32590"/>
                </a:lnTo>
                <a:lnTo>
                  <a:pt x="57860" y="32600"/>
                </a:lnTo>
                <a:lnTo>
                  <a:pt x="57860" y="32610"/>
                </a:lnTo>
                <a:lnTo>
                  <a:pt x="57850" y="32620"/>
                </a:lnTo>
                <a:lnTo>
                  <a:pt x="57850" y="32630"/>
                </a:lnTo>
                <a:lnTo>
                  <a:pt x="57840" y="32640"/>
                </a:lnTo>
                <a:lnTo>
                  <a:pt x="57840" y="32650"/>
                </a:lnTo>
                <a:lnTo>
                  <a:pt x="57840" y="32660"/>
                </a:lnTo>
                <a:lnTo>
                  <a:pt x="57830" y="32670"/>
                </a:lnTo>
                <a:lnTo>
                  <a:pt x="57830" y="32680"/>
                </a:lnTo>
                <a:lnTo>
                  <a:pt x="57830" y="32690"/>
                </a:lnTo>
                <a:lnTo>
                  <a:pt x="57820" y="32690"/>
                </a:lnTo>
                <a:lnTo>
                  <a:pt x="57820" y="32700"/>
                </a:lnTo>
                <a:lnTo>
                  <a:pt x="57820" y="32710"/>
                </a:lnTo>
                <a:lnTo>
                  <a:pt x="57830" y="32710"/>
                </a:lnTo>
                <a:lnTo>
                  <a:pt x="57830" y="32720"/>
                </a:lnTo>
                <a:lnTo>
                  <a:pt x="57830" y="32730"/>
                </a:lnTo>
                <a:lnTo>
                  <a:pt x="57830" y="32740"/>
                </a:lnTo>
                <a:lnTo>
                  <a:pt x="57840" y="32750"/>
                </a:lnTo>
                <a:lnTo>
                  <a:pt x="57840" y="32760"/>
                </a:lnTo>
                <a:lnTo>
                  <a:pt x="57840" y="32770"/>
                </a:lnTo>
                <a:lnTo>
                  <a:pt x="57850" y="32780"/>
                </a:lnTo>
                <a:lnTo>
                  <a:pt x="57850" y="32790"/>
                </a:lnTo>
                <a:lnTo>
                  <a:pt x="57850" y="32800"/>
                </a:lnTo>
                <a:lnTo>
                  <a:pt x="57850" y="32810"/>
                </a:lnTo>
                <a:lnTo>
                  <a:pt x="57850" y="32820"/>
                </a:lnTo>
                <a:lnTo>
                  <a:pt x="57850" y="32830"/>
                </a:lnTo>
                <a:lnTo>
                  <a:pt x="57850" y="32840"/>
                </a:lnTo>
                <a:lnTo>
                  <a:pt x="57840" y="32850"/>
                </a:lnTo>
                <a:lnTo>
                  <a:pt x="57830" y="32860"/>
                </a:lnTo>
                <a:lnTo>
                  <a:pt x="57820" y="32860"/>
                </a:lnTo>
                <a:lnTo>
                  <a:pt x="57810" y="32870"/>
                </a:lnTo>
                <a:lnTo>
                  <a:pt x="57800" y="32880"/>
                </a:lnTo>
                <a:lnTo>
                  <a:pt x="57790" y="32880"/>
                </a:lnTo>
                <a:lnTo>
                  <a:pt x="57780" y="32890"/>
                </a:lnTo>
                <a:lnTo>
                  <a:pt x="57770" y="32890"/>
                </a:lnTo>
                <a:lnTo>
                  <a:pt x="57780" y="32890"/>
                </a:lnTo>
                <a:lnTo>
                  <a:pt x="57780" y="32900"/>
                </a:lnTo>
                <a:lnTo>
                  <a:pt x="57780" y="32910"/>
                </a:lnTo>
                <a:lnTo>
                  <a:pt x="57790" y="32920"/>
                </a:lnTo>
                <a:lnTo>
                  <a:pt x="57800" y="32920"/>
                </a:lnTo>
                <a:lnTo>
                  <a:pt x="57800" y="32930"/>
                </a:lnTo>
                <a:lnTo>
                  <a:pt x="57810" y="32930"/>
                </a:lnTo>
                <a:lnTo>
                  <a:pt x="57820" y="32930"/>
                </a:lnTo>
                <a:lnTo>
                  <a:pt x="57830" y="32930"/>
                </a:lnTo>
                <a:lnTo>
                  <a:pt x="57830" y="32940"/>
                </a:lnTo>
                <a:lnTo>
                  <a:pt x="57840" y="32940"/>
                </a:lnTo>
                <a:lnTo>
                  <a:pt x="57850" y="32940"/>
                </a:lnTo>
                <a:lnTo>
                  <a:pt x="57860" y="32950"/>
                </a:lnTo>
                <a:lnTo>
                  <a:pt x="57870" y="32950"/>
                </a:lnTo>
                <a:lnTo>
                  <a:pt x="57880" y="32950"/>
                </a:lnTo>
                <a:lnTo>
                  <a:pt x="57890" y="32950"/>
                </a:lnTo>
                <a:lnTo>
                  <a:pt x="57900" y="32950"/>
                </a:lnTo>
                <a:lnTo>
                  <a:pt x="57910" y="32950"/>
                </a:lnTo>
                <a:lnTo>
                  <a:pt x="57920" y="32950"/>
                </a:lnTo>
                <a:lnTo>
                  <a:pt x="57930" y="32950"/>
                </a:lnTo>
                <a:lnTo>
                  <a:pt x="57940" y="32940"/>
                </a:lnTo>
                <a:lnTo>
                  <a:pt x="57950" y="32940"/>
                </a:lnTo>
                <a:lnTo>
                  <a:pt x="57960" y="32940"/>
                </a:lnTo>
                <a:lnTo>
                  <a:pt x="57970" y="32940"/>
                </a:lnTo>
                <a:lnTo>
                  <a:pt x="57980" y="32930"/>
                </a:lnTo>
                <a:lnTo>
                  <a:pt x="57990" y="32930"/>
                </a:lnTo>
                <a:lnTo>
                  <a:pt x="57990" y="32920"/>
                </a:lnTo>
                <a:lnTo>
                  <a:pt x="57990" y="32910"/>
                </a:lnTo>
                <a:lnTo>
                  <a:pt x="58000" y="32900"/>
                </a:lnTo>
                <a:lnTo>
                  <a:pt x="58000" y="32890"/>
                </a:lnTo>
                <a:lnTo>
                  <a:pt x="58010" y="32880"/>
                </a:lnTo>
                <a:lnTo>
                  <a:pt x="58020" y="32880"/>
                </a:lnTo>
                <a:lnTo>
                  <a:pt x="58020" y="32870"/>
                </a:lnTo>
                <a:lnTo>
                  <a:pt x="58030" y="32870"/>
                </a:lnTo>
                <a:lnTo>
                  <a:pt x="58030" y="32860"/>
                </a:lnTo>
                <a:lnTo>
                  <a:pt x="58040" y="32860"/>
                </a:lnTo>
                <a:lnTo>
                  <a:pt x="58050" y="32860"/>
                </a:lnTo>
                <a:lnTo>
                  <a:pt x="58060" y="32860"/>
                </a:lnTo>
                <a:lnTo>
                  <a:pt x="58070" y="32860"/>
                </a:lnTo>
                <a:lnTo>
                  <a:pt x="58080" y="32860"/>
                </a:lnTo>
                <a:lnTo>
                  <a:pt x="58090" y="32860"/>
                </a:lnTo>
                <a:lnTo>
                  <a:pt x="58100" y="32860"/>
                </a:lnTo>
                <a:lnTo>
                  <a:pt x="58110" y="32860"/>
                </a:lnTo>
                <a:lnTo>
                  <a:pt x="58120" y="32870"/>
                </a:lnTo>
                <a:lnTo>
                  <a:pt x="58130" y="32870"/>
                </a:lnTo>
                <a:lnTo>
                  <a:pt x="58140" y="32870"/>
                </a:lnTo>
                <a:lnTo>
                  <a:pt x="58150" y="32870"/>
                </a:lnTo>
                <a:lnTo>
                  <a:pt x="58160" y="32870"/>
                </a:lnTo>
                <a:lnTo>
                  <a:pt x="58170" y="32880"/>
                </a:lnTo>
                <a:lnTo>
                  <a:pt x="58180" y="32880"/>
                </a:lnTo>
                <a:lnTo>
                  <a:pt x="58190" y="32890"/>
                </a:lnTo>
                <a:lnTo>
                  <a:pt x="58200" y="32890"/>
                </a:lnTo>
                <a:lnTo>
                  <a:pt x="58210" y="32890"/>
                </a:lnTo>
                <a:lnTo>
                  <a:pt x="58220" y="32900"/>
                </a:lnTo>
                <a:lnTo>
                  <a:pt x="58230" y="32900"/>
                </a:lnTo>
                <a:lnTo>
                  <a:pt x="58240" y="32910"/>
                </a:lnTo>
                <a:lnTo>
                  <a:pt x="58240" y="32920"/>
                </a:lnTo>
                <a:lnTo>
                  <a:pt x="58250" y="32930"/>
                </a:lnTo>
                <a:lnTo>
                  <a:pt x="58250" y="32940"/>
                </a:lnTo>
                <a:lnTo>
                  <a:pt x="58260" y="32950"/>
                </a:lnTo>
                <a:lnTo>
                  <a:pt x="58260" y="32960"/>
                </a:lnTo>
                <a:lnTo>
                  <a:pt x="58260" y="32970"/>
                </a:lnTo>
                <a:lnTo>
                  <a:pt x="58260" y="32980"/>
                </a:lnTo>
                <a:lnTo>
                  <a:pt x="58250" y="32980"/>
                </a:lnTo>
                <a:lnTo>
                  <a:pt x="58250" y="32990"/>
                </a:lnTo>
                <a:lnTo>
                  <a:pt x="58250" y="33000"/>
                </a:lnTo>
                <a:lnTo>
                  <a:pt x="58250" y="33020"/>
                </a:lnTo>
                <a:lnTo>
                  <a:pt x="58240" y="33030"/>
                </a:lnTo>
                <a:lnTo>
                  <a:pt x="58250" y="33040"/>
                </a:lnTo>
                <a:lnTo>
                  <a:pt x="58250" y="33050"/>
                </a:lnTo>
                <a:lnTo>
                  <a:pt x="58250" y="33060"/>
                </a:lnTo>
                <a:lnTo>
                  <a:pt x="58250" y="33070"/>
                </a:lnTo>
                <a:lnTo>
                  <a:pt x="58250" y="33080"/>
                </a:lnTo>
                <a:lnTo>
                  <a:pt x="58260" y="33080"/>
                </a:lnTo>
                <a:lnTo>
                  <a:pt x="58260" y="33090"/>
                </a:lnTo>
                <a:lnTo>
                  <a:pt x="58260" y="33100"/>
                </a:lnTo>
                <a:lnTo>
                  <a:pt x="58270" y="33100"/>
                </a:lnTo>
                <a:lnTo>
                  <a:pt x="58270" y="33110"/>
                </a:lnTo>
                <a:lnTo>
                  <a:pt x="58270" y="33120"/>
                </a:lnTo>
                <a:lnTo>
                  <a:pt x="58280" y="33130"/>
                </a:lnTo>
                <a:lnTo>
                  <a:pt x="58290" y="33130"/>
                </a:lnTo>
                <a:lnTo>
                  <a:pt x="58290" y="33140"/>
                </a:lnTo>
                <a:lnTo>
                  <a:pt x="58300" y="33150"/>
                </a:lnTo>
                <a:lnTo>
                  <a:pt x="58310" y="33160"/>
                </a:lnTo>
                <a:lnTo>
                  <a:pt x="58320" y="33170"/>
                </a:lnTo>
                <a:lnTo>
                  <a:pt x="58330" y="33170"/>
                </a:lnTo>
                <a:lnTo>
                  <a:pt x="58340" y="33170"/>
                </a:lnTo>
                <a:lnTo>
                  <a:pt x="58350" y="33170"/>
                </a:lnTo>
                <a:lnTo>
                  <a:pt x="58360" y="33170"/>
                </a:lnTo>
                <a:lnTo>
                  <a:pt x="58370" y="33170"/>
                </a:lnTo>
                <a:lnTo>
                  <a:pt x="58380" y="33160"/>
                </a:lnTo>
                <a:lnTo>
                  <a:pt x="58390" y="33160"/>
                </a:lnTo>
                <a:lnTo>
                  <a:pt x="58400" y="33150"/>
                </a:lnTo>
                <a:lnTo>
                  <a:pt x="58410" y="33150"/>
                </a:lnTo>
                <a:lnTo>
                  <a:pt x="58420" y="33140"/>
                </a:lnTo>
                <a:lnTo>
                  <a:pt x="58420" y="33130"/>
                </a:lnTo>
                <a:lnTo>
                  <a:pt x="58420" y="33120"/>
                </a:lnTo>
                <a:lnTo>
                  <a:pt x="58420" y="33110"/>
                </a:lnTo>
                <a:lnTo>
                  <a:pt x="58420" y="33100"/>
                </a:lnTo>
                <a:lnTo>
                  <a:pt x="58410" y="33100"/>
                </a:lnTo>
                <a:lnTo>
                  <a:pt x="58410" y="33090"/>
                </a:lnTo>
                <a:lnTo>
                  <a:pt x="58410" y="33080"/>
                </a:lnTo>
                <a:lnTo>
                  <a:pt x="58400" y="33070"/>
                </a:lnTo>
                <a:lnTo>
                  <a:pt x="58390" y="33060"/>
                </a:lnTo>
                <a:lnTo>
                  <a:pt x="58390" y="33050"/>
                </a:lnTo>
                <a:lnTo>
                  <a:pt x="58380" y="33040"/>
                </a:lnTo>
                <a:lnTo>
                  <a:pt x="58380" y="33030"/>
                </a:lnTo>
                <a:lnTo>
                  <a:pt x="58380" y="33020"/>
                </a:lnTo>
                <a:lnTo>
                  <a:pt x="58370" y="33020"/>
                </a:lnTo>
                <a:lnTo>
                  <a:pt x="58370" y="33010"/>
                </a:lnTo>
                <a:lnTo>
                  <a:pt x="58370" y="33000"/>
                </a:lnTo>
                <a:lnTo>
                  <a:pt x="58370" y="32990"/>
                </a:lnTo>
                <a:lnTo>
                  <a:pt x="58370" y="32980"/>
                </a:lnTo>
                <a:lnTo>
                  <a:pt x="58370" y="32970"/>
                </a:lnTo>
                <a:lnTo>
                  <a:pt x="58380" y="32960"/>
                </a:lnTo>
                <a:lnTo>
                  <a:pt x="58380" y="32950"/>
                </a:lnTo>
                <a:lnTo>
                  <a:pt x="58390" y="32950"/>
                </a:lnTo>
                <a:lnTo>
                  <a:pt x="58390" y="32940"/>
                </a:lnTo>
                <a:lnTo>
                  <a:pt x="58390" y="32930"/>
                </a:lnTo>
                <a:lnTo>
                  <a:pt x="58400" y="32930"/>
                </a:lnTo>
                <a:lnTo>
                  <a:pt x="58400" y="32920"/>
                </a:lnTo>
                <a:lnTo>
                  <a:pt x="58410" y="32910"/>
                </a:lnTo>
                <a:lnTo>
                  <a:pt x="58420" y="32900"/>
                </a:lnTo>
                <a:lnTo>
                  <a:pt x="58430" y="32900"/>
                </a:lnTo>
                <a:lnTo>
                  <a:pt x="58440" y="32900"/>
                </a:lnTo>
                <a:lnTo>
                  <a:pt x="58450" y="32900"/>
                </a:lnTo>
                <a:lnTo>
                  <a:pt x="58460" y="32900"/>
                </a:lnTo>
                <a:lnTo>
                  <a:pt x="58470" y="32900"/>
                </a:lnTo>
                <a:lnTo>
                  <a:pt x="58480" y="32900"/>
                </a:lnTo>
                <a:lnTo>
                  <a:pt x="58490" y="32910"/>
                </a:lnTo>
                <a:lnTo>
                  <a:pt x="58500" y="32910"/>
                </a:lnTo>
                <a:lnTo>
                  <a:pt x="58510" y="32920"/>
                </a:lnTo>
                <a:lnTo>
                  <a:pt x="58520" y="32920"/>
                </a:lnTo>
                <a:lnTo>
                  <a:pt x="58530" y="32920"/>
                </a:lnTo>
                <a:lnTo>
                  <a:pt x="58540" y="32930"/>
                </a:lnTo>
                <a:lnTo>
                  <a:pt x="58550" y="32930"/>
                </a:lnTo>
                <a:lnTo>
                  <a:pt x="58560" y="32930"/>
                </a:lnTo>
                <a:lnTo>
                  <a:pt x="58570" y="32930"/>
                </a:lnTo>
                <a:lnTo>
                  <a:pt x="58570" y="32940"/>
                </a:lnTo>
                <a:lnTo>
                  <a:pt x="58580" y="32940"/>
                </a:lnTo>
                <a:lnTo>
                  <a:pt x="58590" y="32940"/>
                </a:lnTo>
                <a:lnTo>
                  <a:pt x="58610" y="32950"/>
                </a:lnTo>
                <a:lnTo>
                  <a:pt x="58610" y="32940"/>
                </a:lnTo>
                <a:lnTo>
                  <a:pt x="58620" y="32940"/>
                </a:lnTo>
                <a:lnTo>
                  <a:pt x="58630" y="32940"/>
                </a:lnTo>
                <a:lnTo>
                  <a:pt x="58630" y="32930"/>
                </a:lnTo>
                <a:lnTo>
                  <a:pt x="58640" y="32920"/>
                </a:lnTo>
                <a:lnTo>
                  <a:pt x="58640" y="32910"/>
                </a:lnTo>
                <a:lnTo>
                  <a:pt x="58640" y="32900"/>
                </a:lnTo>
                <a:lnTo>
                  <a:pt x="58630" y="32890"/>
                </a:lnTo>
                <a:lnTo>
                  <a:pt x="58630" y="32880"/>
                </a:lnTo>
                <a:lnTo>
                  <a:pt x="58620" y="32880"/>
                </a:lnTo>
                <a:lnTo>
                  <a:pt x="58610" y="32870"/>
                </a:lnTo>
                <a:lnTo>
                  <a:pt x="58600" y="32860"/>
                </a:lnTo>
                <a:lnTo>
                  <a:pt x="58600" y="32850"/>
                </a:lnTo>
                <a:lnTo>
                  <a:pt x="58600" y="32840"/>
                </a:lnTo>
                <a:lnTo>
                  <a:pt x="58600" y="32830"/>
                </a:lnTo>
                <a:lnTo>
                  <a:pt x="58610" y="32830"/>
                </a:lnTo>
                <a:lnTo>
                  <a:pt x="58610" y="32820"/>
                </a:lnTo>
                <a:lnTo>
                  <a:pt x="58620" y="32820"/>
                </a:lnTo>
                <a:lnTo>
                  <a:pt x="58620" y="32830"/>
                </a:lnTo>
                <a:lnTo>
                  <a:pt x="58630" y="32830"/>
                </a:lnTo>
                <a:lnTo>
                  <a:pt x="58640" y="32840"/>
                </a:lnTo>
                <a:lnTo>
                  <a:pt x="58650" y="32840"/>
                </a:lnTo>
                <a:lnTo>
                  <a:pt x="58650" y="32850"/>
                </a:lnTo>
                <a:lnTo>
                  <a:pt x="58660" y="32850"/>
                </a:lnTo>
                <a:lnTo>
                  <a:pt x="58660" y="32860"/>
                </a:lnTo>
                <a:lnTo>
                  <a:pt x="58670" y="32860"/>
                </a:lnTo>
                <a:lnTo>
                  <a:pt x="58670" y="32870"/>
                </a:lnTo>
                <a:lnTo>
                  <a:pt x="58680" y="32870"/>
                </a:lnTo>
                <a:lnTo>
                  <a:pt x="58690" y="32880"/>
                </a:lnTo>
                <a:lnTo>
                  <a:pt x="58690" y="32890"/>
                </a:lnTo>
                <a:lnTo>
                  <a:pt x="58690" y="32900"/>
                </a:lnTo>
                <a:lnTo>
                  <a:pt x="58700" y="32900"/>
                </a:lnTo>
                <a:lnTo>
                  <a:pt x="58700" y="32910"/>
                </a:lnTo>
                <a:lnTo>
                  <a:pt x="58700" y="32920"/>
                </a:lnTo>
                <a:lnTo>
                  <a:pt x="58710" y="32940"/>
                </a:lnTo>
                <a:lnTo>
                  <a:pt x="58710" y="32950"/>
                </a:lnTo>
                <a:lnTo>
                  <a:pt x="58710" y="32960"/>
                </a:lnTo>
                <a:lnTo>
                  <a:pt x="58710" y="32970"/>
                </a:lnTo>
                <a:lnTo>
                  <a:pt x="58720" y="32980"/>
                </a:lnTo>
                <a:lnTo>
                  <a:pt x="58720" y="32990"/>
                </a:lnTo>
                <a:lnTo>
                  <a:pt x="58720" y="33000"/>
                </a:lnTo>
                <a:lnTo>
                  <a:pt x="58710" y="33010"/>
                </a:lnTo>
                <a:lnTo>
                  <a:pt x="58710" y="33020"/>
                </a:lnTo>
                <a:lnTo>
                  <a:pt x="58710" y="33030"/>
                </a:lnTo>
                <a:lnTo>
                  <a:pt x="58700" y="33040"/>
                </a:lnTo>
                <a:lnTo>
                  <a:pt x="58700" y="33050"/>
                </a:lnTo>
                <a:lnTo>
                  <a:pt x="58690" y="33050"/>
                </a:lnTo>
                <a:lnTo>
                  <a:pt x="58690" y="33060"/>
                </a:lnTo>
                <a:lnTo>
                  <a:pt x="58680" y="33060"/>
                </a:lnTo>
                <a:lnTo>
                  <a:pt x="58660" y="33070"/>
                </a:lnTo>
                <a:lnTo>
                  <a:pt x="58650" y="33070"/>
                </a:lnTo>
                <a:lnTo>
                  <a:pt x="58640" y="33070"/>
                </a:lnTo>
                <a:lnTo>
                  <a:pt x="58630" y="33070"/>
                </a:lnTo>
                <a:lnTo>
                  <a:pt x="58620" y="33080"/>
                </a:lnTo>
                <a:lnTo>
                  <a:pt x="58610" y="33080"/>
                </a:lnTo>
                <a:lnTo>
                  <a:pt x="58600" y="33080"/>
                </a:lnTo>
                <a:lnTo>
                  <a:pt x="58590" y="33090"/>
                </a:lnTo>
                <a:lnTo>
                  <a:pt x="58580" y="33090"/>
                </a:lnTo>
                <a:lnTo>
                  <a:pt x="58570" y="33100"/>
                </a:lnTo>
                <a:lnTo>
                  <a:pt x="58560" y="33100"/>
                </a:lnTo>
                <a:lnTo>
                  <a:pt x="58560" y="33110"/>
                </a:lnTo>
                <a:lnTo>
                  <a:pt x="58550" y="33110"/>
                </a:lnTo>
                <a:lnTo>
                  <a:pt x="58550" y="33120"/>
                </a:lnTo>
                <a:lnTo>
                  <a:pt x="58540" y="33120"/>
                </a:lnTo>
                <a:lnTo>
                  <a:pt x="58530" y="33120"/>
                </a:lnTo>
                <a:lnTo>
                  <a:pt x="58530" y="33130"/>
                </a:lnTo>
                <a:lnTo>
                  <a:pt x="58520" y="33130"/>
                </a:lnTo>
                <a:lnTo>
                  <a:pt x="58510" y="33140"/>
                </a:lnTo>
                <a:lnTo>
                  <a:pt x="58500" y="33150"/>
                </a:lnTo>
                <a:lnTo>
                  <a:pt x="58500" y="33160"/>
                </a:lnTo>
                <a:lnTo>
                  <a:pt x="58500" y="33170"/>
                </a:lnTo>
                <a:lnTo>
                  <a:pt x="58490" y="33180"/>
                </a:lnTo>
                <a:lnTo>
                  <a:pt x="58490" y="33190"/>
                </a:lnTo>
                <a:lnTo>
                  <a:pt x="58490" y="33200"/>
                </a:lnTo>
                <a:lnTo>
                  <a:pt x="58480" y="33210"/>
                </a:lnTo>
                <a:lnTo>
                  <a:pt x="58480" y="33220"/>
                </a:lnTo>
                <a:lnTo>
                  <a:pt x="58480" y="33230"/>
                </a:lnTo>
                <a:lnTo>
                  <a:pt x="58470" y="33230"/>
                </a:lnTo>
                <a:lnTo>
                  <a:pt x="58470" y="33240"/>
                </a:lnTo>
                <a:lnTo>
                  <a:pt x="58470" y="33250"/>
                </a:lnTo>
                <a:lnTo>
                  <a:pt x="58480" y="33260"/>
                </a:lnTo>
                <a:lnTo>
                  <a:pt x="58480" y="33270"/>
                </a:lnTo>
                <a:lnTo>
                  <a:pt x="58490" y="33270"/>
                </a:lnTo>
                <a:lnTo>
                  <a:pt x="58500" y="33280"/>
                </a:lnTo>
                <a:lnTo>
                  <a:pt x="58510" y="33280"/>
                </a:lnTo>
                <a:lnTo>
                  <a:pt x="58520" y="33280"/>
                </a:lnTo>
                <a:lnTo>
                  <a:pt x="58530" y="33280"/>
                </a:lnTo>
                <a:lnTo>
                  <a:pt x="58540" y="33290"/>
                </a:lnTo>
                <a:lnTo>
                  <a:pt x="58550" y="33290"/>
                </a:lnTo>
                <a:lnTo>
                  <a:pt x="58560" y="33290"/>
                </a:lnTo>
                <a:lnTo>
                  <a:pt x="58570" y="33290"/>
                </a:lnTo>
                <a:lnTo>
                  <a:pt x="58580" y="33290"/>
                </a:lnTo>
                <a:lnTo>
                  <a:pt x="58590" y="33290"/>
                </a:lnTo>
                <a:lnTo>
                  <a:pt x="58600" y="33290"/>
                </a:lnTo>
                <a:lnTo>
                  <a:pt x="58610" y="33290"/>
                </a:lnTo>
                <a:lnTo>
                  <a:pt x="58620" y="33300"/>
                </a:lnTo>
                <a:lnTo>
                  <a:pt x="58630" y="33300"/>
                </a:lnTo>
                <a:lnTo>
                  <a:pt x="58640" y="33300"/>
                </a:lnTo>
                <a:lnTo>
                  <a:pt x="58640" y="33310"/>
                </a:lnTo>
                <a:lnTo>
                  <a:pt x="58650" y="33310"/>
                </a:lnTo>
                <a:lnTo>
                  <a:pt x="58650" y="33320"/>
                </a:lnTo>
                <a:lnTo>
                  <a:pt x="58660" y="33320"/>
                </a:lnTo>
                <a:lnTo>
                  <a:pt x="58660" y="33330"/>
                </a:lnTo>
                <a:lnTo>
                  <a:pt x="58670" y="33330"/>
                </a:lnTo>
                <a:lnTo>
                  <a:pt x="58670" y="33340"/>
                </a:lnTo>
                <a:lnTo>
                  <a:pt x="58680" y="33350"/>
                </a:lnTo>
                <a:lnTo>
                  <a:pt x="58680" y="33360"/>
                </a:lnTo>
                <a:lnTo>
                  <a:pt x="58690" y="33360"/>
                </a:lnTo>
                <a:lnTo>
                  <a:pt x="58690" y="33370"/>
                </a:lnTo>
                <a:lnTo>
                  <a:pt x="58700" y="33380"/>
                </a:lnTo>
                <a:lnTo>
                  <a:pt x="58700" y="33390"/>
                </a:lnTo>
                <a:lnTo>
                  <a:pt x="58710" y="33400"/>
                </a:lnTo>
                <a:lnTo>
                  <a:pt x="58910" y="33240"/>
                </a:lnTo>
                <a:lnTo>
                  <a:pt x="58910" y="33230"/>
                </a:lnTo>
                <a:lnTo>
                  <a:pt x="58900" y="33220"/>
                </a:lnTo>
                <a:lnTo>
                  <a:pt x="58900" y="33210"/>
                </a:lnTo>
                <a:lnTo>
                  <a:pt x="58900" y="33200"/>
                </a:lnTo>
                <a:lnTo>
                  <a:pt x="58900" y="33190"/>
                </a:lnTo>
                <a:lnTo>
                  <a:pt x="58910" y="33180"/>
                </a:lnTo>
                <a:lnTo>
                  <a:pt x="58910" y="33170"/>
                </a:lnTo>
                <a:lnTo>
                  <a:pt x="58910" y="33160"/>
                </a:lnTo>
                <a:lnTo>
                  <a:pt x="58920" y="33150"/>
                </a:lnTo>
                <a:lnTo>
                  <a:pt x="58930" y="33150"/>
                </a:lnTo>
                <a:lnTo>
                  <a:pt x="58930" y="33140"/>
                </a:lnTo>
                <a:lnTo>
                  <a:pt x="58940" y="33140"/>
                </a:lnTo>
                <a:lnTo>
                  <a:pt x="58950" y="33130"/>
                </a:lnTo>
                <a:lnTo>
                  <a:pt x="58960" y="33130"/>
                </a:lnTo>
                <a:lnTo>
                  <a:pt x="58970" y="33120"/>
                </a:lnTo>
                <a:lnTo>
                  <a:pt x="58980" y="33120"/>
                </a:lnTo>
                <a:lnTo>
                  <a:pt x="58990" y="33120"/>
                </a:lnTo>
                <a:lnTo>
                  <a:pt x="59000" y="33120"/>
                </a:lnTo>
                <a:lnTo>
                  <a:pt x="59010" y="33120"/>
                </a:lnTo>
                <a:lnTo>
                  <a:pt x="59020" y="33120"/>
                </a:lnTo>
                <a:lnTo>
                  <a:pt x="59040" y="33120"/>
                </a:lnTo>
                <a:lnTo>
                  <a:pt x="59050" y="33120"/>
                </a:lnTo>
                <a:lnTo>
                  <a:pt x="59050" y="33110"/>
                </a:lnTo>
                <a:lnTo>
                  <a:pt x="59060" y="33110"/>
                </a:lnTo>
                <a:lnTo>
                  <a:pt x="59070" y="33110"/>
                </a:lnTo>
                <a:lnTo>
                  <a:pt x="59080" y="33100"/>
                </a:lnTo>
                <a:lnTo>
                  <a:pt x="59090" y="33100"/>
                </a:lnTo>
                <a:lnTo>
                  <a:pt x="59100" y="33100"/>
                </a:lnTo>
                <a:lnTo>
                  <a:pt x="59110" y="33110"/>
                </a:lnTo>
                <a:lnTo>
                  <a:pt x="59120" y="33110"/>
                </a:lnTo>
                <a:lnTo>
                  <a:pt x="59130" y="33120"/>
                </a:lnTo>
                <a:lnTo>
                  <a:pt x="59140" y="33120"/>
                </a:lnTo>
                <a:lnTo>
                  <a:pt x="59150" y="33120"/>
                </a:lnTo>
                <a:lnTo>
                  <a:pt x="59160" y="33120"/>
                </a:lnTo>
                <a:lnTo>
                  <a:pt x="59170" y="33110"/>
                </a:lnTo>
                <a:lnTo>
                  <a:pt x="59180" y="33110"/>
                </a:lnTo>
                <a:lnTo>
                  <a:pt x="59190" y="33110"/>
                </a:lnTo>
                <a:lnTo>
                  <a:pt x="59200" y="33110"/>
                </a:lnTo>
                <a:lnTo>
                  <a:pt x="59200" y="33100"/>
                </a:lnTo>
                <a:lnTo>
                  <a:pt x="59210" y="33100"/>
                </a:lnTo>
                <a:lnTo>
                  <a:pt x="59220" y="33100"/>
                </a:lnTo>
                <a:lnTo>
                  <a:pt x="59230" y="33100"/>
                </a:lnTo>
                <a:lnTo>
                  <a:pt x="59240" y="33100"/>
                </a:lnTo>
                <a:lnTo>
                  <a:pt x="59250" y="33100"/>
                </a:lnTo>
                <a:lnTo>
                  <a:pt x="59260" y="33100"/>
                </a:lnTo>
                <a:lnTo>
                  <a:pt x="59270" y="33100"/>
                </a:lnTo>
                <a:lnTo>
                  <a:pt x="59280" y="33090"/>
                </a:lnTo>
                <a:lnTo>
                  <a:pt x="59290" y="33090"/>
                </a:lnTo>
                <a:lnTo>
                  <a:pt x="59300" y="33090"/>
                </a:lnTo>
                <a:lnTo>
                  <a:pt x="59310" y="33080"/>
                </a:lnTo>
                <a:lnTo>
                  <a:pt x="59320" y="33080"/>
                </a:lnTo>
                <a:lnTo>
                  <a:pt x="59330" y="33070"/>
                </a:lnTo>
                <a:lnTo>
                  <a:pt x="59340" y="33060"/>
                </a:lnTo>
                <a:lnTo>
                  <a:pt x="59350" y="33050"/>
                </a:lnTo>
                <a:lnTo>
                  <a:pt x="59360" y="33040"/>
                </a:lnTo>
                <a:lnTo>
                  <a:pt x="59370" y="33030"/>
                </a:lnTo>
                <a:lnTo>
                  <a:pt x="59380" y="33030"/>
                </a:lnTo>
                <a:lnTo>
                  <a:pt x="59390" y="33020"/>
                </a:lnTo>
                <a:lnTo>
                  <a:pt x="59390" y="33000"/>
                </a:lnTo>
                <a:lnTo>
                  <a:pt x="59400" y="32990"/>
                </a:lnTo>
                <a:lnTo>
                  <a:pt x="59400" y="32980"/>
                </a:lnTo>
                <a:lnTo>
                  <a:pt x="59410" y="32960"/>
                </a:lnTo>
                <a:lnTo>
                  <a:pt x="59420" y="32950"/>
                </a:lnTo>
                <a:lnTo>
                  <a:pt x="59420" y="32940"/>
                </a:lnTo>
                <a:lnTo>
                  <a:pt x="59430" y="32930"/>
                </a:lnTo>
                <a:lnTo>
                  <a:pt x="59430" y="32920"/>
                </a:lnTo>
                <a:lnTo>
                  <a:pt x="59440" y="32910"/>
                </a:lnTo>
                <a:lnTo>
                  <a:pt x="59440" y="32900"/>
                </a:lnTo>
                <a:lnTo>
                  <a:pt x="59450" y="32890"/>
                </a:lnTo>
                <a:lnTo>
                  <a:pt x="59450" y="32880"/>
                </a:lnTo>
                <a:lnTo>
                  <a:pt x="59460" y="32870"/>
                </a:lnTo>
                <a:lnTo>
                  <a:pt x="59460" y="32860"/>
                </a:lnTo>
                <a:lnTo>
                  <a:pt x="59460" y="32850"/>
                </a:lnTo>
                <a:lnTo>
                  <a:pt x="59460" y="32830"/>
                </a:lnTo>
                <a:lnTo>
                  <a:pt x="59460" y="32820"/>
                </a:lnTo>
                <a:lnTo>
                  <a:pt x="59470" y="32810"/>
                </a:lnTo>
                <a:lnTo>
                  <a:pt x="59470" y="32800"/>
                </a:lnTo>
                <a:lnTo>
                  <a:pt x="59470" y="32790"/>
                </a:lnTo>
                <a:lnTo>
                  <a:pt x="59470" y="32780"/>
                </a:lnTo>
                <a:lnTo>
                  <a:pt x="59480" y="32770"/>
                </a:lnTo>
                <a:lnTo>
                  <a:pt x="59480" y="32760"/>
                </a:lnTo>
                <a:lnTo>
                  <a:pt x="59490" y="32750"/>
                </a:lnTo>
                <a:lnTo>
                  <a:pt x="59500" y="32750"/>
                </a:lnTo>
                <a:lnTo>
                  <a:pt x="59510" y="32740"/>
                </a:lnTo>
                <a:lnTo>
                  <a:pt x="59510" y="32730"/>
                </a:lnTo>
                <a:lnTo>
                  <a:pt x="59530" y="32730"/>
                </a:lnTo>
                <a:lnTo>
                  <a:pt x="59540" y="32720"/>
                </a:lnTo>
                <a:lnTo>
                  <a:pt x="59550" y="32710"/>
                </a:lnTo>
                <a:lnTo>
                  <a:pt x="59560" y="32700"/>
                </a:lnTo>
                <a:lnTo>
                  <a:pt x="59580" y="32700"/>
                </a:lnTo>
                <a:lnTo>
                  <a:pt x="59590" y="32690"/>
                </a:lnTo>
                <a:lnTo>
                  <a:pt x="59600" y="32680"/>
                </a:lnTo>
                <a:lnTo>
                  <a:pt x="59610" y="32680"/>
                </a:lnTo>
                <a:lnTo>
                  <a:pt x="59620" y="32670"/>
                </a:lnTo>
                <a:lnTo>
                  <a:pt x="59630" y="32660"/>
                </a:lnTo>
                <a:lnTo>
                  <a:pt x="59640" y="32650"/>
                </a:lnTo>
                <a:lnTo>
                  <a:pt x="59660" y="32640"/>
                </a:lnTo>
                <a:lnTo>
                  <a:pt x="59670" y="32630"/>
                </a:lnTo>
                <a:lnTo>
                  <a:pt x="59680" y="32630"/>
                </a:lnTo>
                <a:lnTo>
                  <a:pt x="59690" y="32620"/>
                </a:lnTo>
                <a:lnTo>
                  <a:pt x="59700" y="32610"/>
                </a:lnTo>
                <a:lnTo>
                  <a:pt x="59710" y="32600"/>
                </a:lnTo>
                <a:lnTo>
                  <a:pt x="59720" y="32600"/>
                </a:lnTo>
                <a:lnTo>
                  <a:pt x="59730" y="32590"/>
                </a:lnTo>
                <a:lnTo>
                  <a:pt x="59740" y="32590"/>
                </a:lnTo>
                <a:lnTo>
                  <a:pt x="59760" y="32590"/>
                </a:lnTo>
                <a:lnTo>
                  <a:pt x="59770" y="32580"/>
                </a:lnTo>
                <a:lnTo>
                  <a:pt x="59780" y="32580"/>
                </a:lnTo>
                <a:lnTo>
                  <a:pt x="59790" y="32580"/>
                </a:lnTo>
                <a:lnTo>
                  <a:pt x="59800" y="32580"/>
                </a:lnTo>
                <a:lnTo>
                  <a:pt x="59820" y="32580"/>
                </a:lnTo>
                <a:lnTo>
                  <a:pt x="59830" y="32580"/>
                </a:lnTo>
                <a:lnTo>
                  <a:pt x="59840" y="32580"/>
                </a:lnTo>
                <a:lnTo>
                  <a:pt x="59850" y="32580"/>
                </a:lnTo>
                <a:lnTo>
                  <a:pt x="59860" y="32580"/>
                </a:lnTo>
                <a:lnTo>
                  <a:pt x="59870" y="32590"/>
                </a:lnTo>
                <a:lnTo>
                  <a:pt x="59880" y="32590"/>
                </a:lnTo>
                <a:lnTo>
                  <a:pt x="59890" y="32600"/>
                </a:lnTo>
                <a:lnTo>
                  <a:pt x="59900" y="32610"/>
                </a:lnTo>
                <a:lnTo>
                  <a:pt x="59910" y="32610"/>
                </a:lnTo>
                <a:lnTo>
                  <a:pt x="59920" y="32620"/>
                </a:lnTo>
                <a:lnTo>
                  <a:pt x="59930" y="32620"/>
                </a:lnTo>
                <a:lnTo>
                  <a:pt x="59940" y="32620"/>
                </a:lnTo>
                <a:lnTo>
                  <a:pt x="59960" y="32620"/>
                </a:lnTo>
                <a:lnTo>
                  <a:pt x="59970" y="32620"/>
                </a:lnTo>
                <a:lnTo>
                  <a:pt x="59980" y="32620"/>
                </a:lnTo>
                <a:lnTo>
                  <a:pt x="59990" y="32610"/>
                </a:lnTo>
                <a:lnTo>
                  <a:pt x="60000" y="32600"/>
                </a:lnTo>
                <a:lnTo>
                  <a:pt x="60010" y="32590"/>
                </a:lnTo>
                <a:lnTo>
                  <a:pt x="60020" y="32580"/>
                </a:lnTo>
                <a:lnTo>
                  <a:pt x="60030" y="32570"/>
                </a:lnTo>
                <a:lnTo>
                  <a:pt x="60030" y="32560"/>
                </a:lnTo>
                <a:lnTo>
                  <a:pt x="60040" y="32550"/>
                </a:lnTo>
                <a:lnTo>
                  <a:pt x="60040" y="32540"/>
                </a:lnTo>
                <a:lnTo>
                  <a:pt x="60040" y="32530"/>
                </a:lnTo>
                <a:lnTo>
                  <a:pt x="60040" y="32510"/>
                </a:lnTo>
                <a:lnTo>
                  <a:pt x="60050" y="32500"/>
                </a:lnTo>
                <a:lnTo>
                  <a:pt x="60050" y="32490"/>
                </a:lnTo>
                <a:lnTo>
                  <a:pt x="60050" y="32470"/>
                </a:lnTo>
                <a:lnTo>
                  <a:pt x="60050" y="32450"/>
                </a:lnTo>
                <a:lnTo>
                  <a:pt x="60050" y="32440"/>
                </a:lnTo>
                <a:lnTo>
                  <a:pt x="60050" y="32430"/>
                </a:lnTo>
                <a:lnTo>
                  <a:pt x="60050" y="32410"/>
                </a:lnTo>
                <a:lnTo>
                  <a:pt x="60050" y="32400"/>
                </a:lnTo>
                <a:lnTo>
                  <a:pt x="60050" y="32380"/>
                </a:lnTo>
                <a:lnTo>
                  <a:pt x="60050" y="32370"/>
                </a:lnTo>
                <a:lnTo>
                  <a:pt x="60050" y="32360"/>
                </a:lnTo>
                <a:lnTo>
                  <a:pt x="60050" y="32340"/>
                </a:lnTo>
                <a:lnTo>
                  <a:pt x="60050" y="32320"/>
                </a:lnTo>
                <a:lnTo>
                  <a:pt x="60050" y="32310"/>
                </a:lnTo>
                <a:lnTo>
                  <a:pt x="60060" y="32300"/>
                </a:lnTo>
                <a:lnTo>
                  <a:pt x="60060" y="32290"/>
                </a:lnTo>
                <a:lnTo>
                  <a:pt x="60070" y="32280"/>
                </a:lnTo>
                <a:lnTo>
                  <a:pt x="60080" y="32280"/>
                </a:lnTo>
                <a:lnTo>
                  <a:pt x="60090" y="32270"/>
                </a:lnTo>
                <a:lnTo>
                  <a:pt x="60100" y="32270"/>
                </a:lnTo>
                <a:lnTo>
                  <a:pt x="60110" y="32260"/>
                </a:lnTo>
                <a:lnTo>
                  <a:pt x="60120" y="32250"/>
                </a:lnTo>
                <a:lnTo>
                  <a:pt x="60120" y="32240"/>
                </a:lnTo>
                <a:lnTo>
                  <a:pt x="60130" y="32230"/>
                </a:lnTo>
                <a:lnTo>
                  <a:pt x="60130" y="32210"/>
                </a:lnTo>
                <a:lnTo>
                  <a:pt x="60130" y="32200"/>
                </a:lnTo>
                <a:lnTo>
                  <a:pt x="60130" y="32190"/>
                </a:lnTo>
                <a:lnTo>
                  <a:pt x="60130" y="32170"/>
                </a:lnTo>
                <a:lnTo>
                  <a:pt x="60140" y="32160"/>
                </a:lnTo>
                <a:lnTo>
                  <a:pt x="60140" y="32150"/>
                </a:lnTo>
                <a:lnTo>
                  <a:pt x="60140" y="32140"/>
                </a:lnTo>
                <a:lnTo>
                  <a:pt x="60150" y="32130"/>
                </a:lnTo>
                <a:lnTo>
                  <a:pt x="60150" y="32120"/>
                </a:lnTo>
                <a:lnTo>
                  <a:pt x="60160" y="32110"/>
                </a:lnTo>
                <a:lnTo>
                  <a:pt x="60170" y="32100"/>
                </a:lnTo>
                <a:lnTo>
                  <a:pt x="60170" y="32090"/>
                </a:lnTo>
                <a:lnTo>
                  <a:pt x="60180" y="32090"/>
                </a:lnTo>
                <a:lnTo>
                  <a:pt x="60190" y="32080"/>
                </a:lnTo>
                <a:lnTo>
                  <a:pt x="60200" y="32070"/>
                </a:lnTo>
                <a:lnTo>
                  <a:pt x="60210" y="32060"/>
                </a:lnTo>
                <a:lnTo>
                  <a:pt x="60210" y="32050"/>
                </a:lnTo>
                <a:lnTo>
                  <a:pt x="60220" y="32040"/>
                </a:lnTo>
                <a:lnTo>
                  <a:pt x="60230" y="32030"/>
                </a:lnTo>
                <a:lnTo>
                  <a:pt x="60230" y="32020"/>
                </a:lnTo>
                <a:lnTo>
                  <a:pt x="60240" y="32020"/>
                </a:lnTo>
                <a:lnTo>
                  <a:pt x="60250" y="32010"/>
                </a:lnTo>
                <a:lnTo>
                  <a:pt x="60260" y="32000"/>
                </a:lnTo>
                <a:lnTo>
                  <a:pt x="60270" y="32000"/>
                </a:lnTo>
                <a:lnTo>
                  <a:pt x="60280" y="32000"/>
                </a:lnTo>
                <a:lnTo>
                  <a:pt x="60290" y="32000"/>
                </a:lnTo>
                <a:lnTo>
                  <a:pt x="60300" y="32000"/>
                </a:lnTo>
                <a:lnTo>
                  <a:pt x="60310" y="32000"/>
                </a:lnTo>
                <a:lnTo>
                  <a:pt x="60320" y="32010"/>
                </a:lnTo>
                <a:lnTo>
                  <a:pt x="60330" y="32010"/>
                </a:lnTo>
                <a:lnTo>
                  <a:pt x="60340" y="32010"/>
                </a:lnTo>
                <a:lnTo>
                  <a:pt x="60350" y="32020"/>
                </a:lnTo>
                <a:lnTo>
                  <a:pt x="60360" y="32020"/>
                </a:lnTo>
                <a:lnTo>
                  <a:pt x="60370" y="32020"/>
                </a:lnTo>
                <a:lnTo>
                  <a:pt x="60380" y="32010"/>
                </a:lnTo>
                <a:lnTo>
                  <a:pt x="60390" y="32010"/>
                </a:lnTo>
                <a:lnTo>
                  <a:pt x="60400" y="32010"/>
                </a:lnTo>
                <a:lnTo>
                  <a:pt x="60410" y="32000"/>
                </a:lnTo>
                <a:lnTo>
                  <a:pt x="60420" y="31990"/>
                </a:lnTo>
                <a:lnTo>
                  <a:pt x="60430" y="31980"/>
                </a:lnTo>
                <a:lnTo>
                  <a:pt x="60440" y="31980"/>
                </a:lnTo>
                <a:lnTo>
                  <a:pt x="60450" y="31970"/>
                </a:lnTo>
                <a:lnTo>
                  <a:pt x="60460" y="31960"/>
                </a:lnTo>
                <a:lnTo>
                  <a:pt x="60470" y="31950"/>
                </a:lnTo>
                <a:lnTo>
                  <a:pt x="60480" y="31940"/>
                </a:lnTo>
                <a:lnTo>
                  <a:pt x="60490" y="31930"/>
                </a:lnTo>
                <a:lnTo>
                  <a:pt x="60490" y="31920"/>
                </a:lnTo>
                <a:lnTo>
                  <a:pt x="60490" y="31910"/>
                </a:lnTo>
                <a:lnTo>
                  <a:pt x="60490" y="31890"/>
                </a:lnTo>
                <a:lnTo>
                  <a:pt x="60480" y="31880"/>
                </a:lnTo>
                <a:lnTo>
                  <a:pt x="60480" y="31870"/>
                </a:lnTo>
                <a:lnTo>
                  <a:pt x="60470" y="31860"/>
                </a:lnTo>
                <a:lnTo>
                  <a:pt x="60460" y="31850"/>
                </a:lnTo>
                <a:lnTo>
                  <a:pt x="60440" y="31840"/>
                </a:lnTo>
                <a:lnTo>
                  <a:pt x="60430" y="31840"/>
                </a:lnTo>
                <a:lnTo>
                  <a:pt x="60420" y="31840"/>
                </a:lnTo>
                <a:lnTo>
                  <a:pt x="60410" y="31850"/>
                </a:lnTo>
                <a:lnTo>
                  <a:pt x="60400" y="31850"/>
                </a:lnTo>
                <a:lnTo>
                  <a:pt x="60390" y="31850"/>
                </a:lnTo>
                <a:lnTo>
                  <a:pt x="60390" y="31840"/>
                </a:lnTo>
                <a:lnTo>
                  <a:pt x="60380" y="31840"/>
                </a:lnTo>
                <a:lnTo>
                  <a:pt x="60370" y="31840"/>
                </a:lnTo>
                <a:lnTo>
                  <a:pt x="60350" y="31840"/>
                </a:lnTo>
                <a:lnTo>
                  <a:pt x="60340" y="31840"/>
                </a:lnTo>
                <a:lnTo>
                  <a:pt x="60340" y="31830"/>
                </a:lnTo>
                <a:lnTo>
                  <a:pt x="60330" y="31830"/>
                </a:lnTo>
                <a:lnTo>
                  <a:pt x="60330" y="31820"/>
                </a:lnTo>
                <a:lnTo>
                  <a:pt x="60330" y="31810"/>
                </a:lnTo>
                <a:lnTo>
                  <a:pt x="60330" y="31800"/>
                </a:lnTo>
                <a:lnTo>
                  <a:pt x="60340" y="31790"/>
                </a:lnTo>
                <a:lnTo>
                  <a:pt x="60340" y="31780"/>
                </a:lnTo>
                <a:lnTo>
                  <a:pt x="60340" y="31770"/>
                </a:lnTo>
                <a:lnTo>
                  <a:pt x="60340" y="31760"/>
                </a:lnTo>
                <a:lnTo>
                  <a:pt x="60330" y="31750"/>
                </a:lnTo>
                <a:lnTo>
                  <a:pt x="60330" y="31730"/>
                </a:lnTo>
                <a:lnTo>
                  <a:pt x="60330" y="31720"/>
                </a:lnTo>
                <a:lnTo>
                  <a:pt x="60330" y="31710"/>
                </a:lnTo>
                <a:lnTo>
                  <a:pt x="60340" y="31700"/>
                </a:lnTo>
                <a:lnTo>
                  <a:pt x="60350" y="31690"/>
                </a:lnTo>
                <a:lnTo>
                  <a:pt x="60350" y="31680"/>
                </a:lnTo>
                <a:lnTo>
                  <a:pt x="60360" y="31670"/>
                </a:lnTo>
                <a:lnTo>
                  <a:pt x="60370" y="31670"/>
                </a:lnTo>
                <a:lnTo>
                  <a:pt x="60370" y="31660"/>
                </a:lnTo>
                <a:lnTo>
                  <a:pt x="60380" y="31650"/>
                </a:lnTo>
                <a:lnTo>
                  <a:pt x="60380" y="31640"/>
                </a:lnTo>
                <a:lnTo>
                  <a:pt x="60390" y="31620"/>
                </a:lnTo>
                <a:lnTo>
                  <a:pt x="60390" y="31610"/>
                </a:lnTo>
                <a:lnTo>
                  <a:pt x="60390" y="31600"/>
                </a:lnTo>
                <a:lnTo>
                  <a:pt x="60390" y="31580"/>
                </a:lnTo>
                <a:lnTo>
                  <a:pt x="60390" y="31570"/>
                </a:lnTo>
                <a:lnTo>
                  <a:pt x="60390" y="31560"/>
                </a:lnTo>
                <a:lnTo>
                  <a:pt x="60380" y="31550"/>
                </a:lnTo>
                <a:lnTo>
                  <a:pt x="60380" y="31540"/>
                </a:lnTo>
                <a:lnTo>
                  <a:pt x="60390" y="31530"/>
                </a:lnTo>
                <a:lnTo>
                  <a:pt x="60390" y="31520"/>
                </a:lnTo>
                <a:lnTo>
                  <a:pt x="60400" y="31520"/>
                </a:lnTo>
                <a:lnTo>
                  <a:pt x="60410" y="31510"/>
                </a:lnTo>
                <a:lnTo>
                  <a:pt x="60420" y="31510"/>
                </a:lnTo>
                <a:lnTo>
                  <a:pt x="60430" y="31510"/>
                </a:lnTo>
                <a:lnTo>
                  <a:pt x="60440" y="31500"/>
                </a:lnTo>
                <a:lnTo>
                  <a:pt x="60450" y="31490"/>
                </a:lnTo>
                <a:lnTo>
                  <a:pt x="60450" y="31480"/>
                </a:lnTo>
                <a:lnTo>
                  <a:pt x="60460" y="31470"/>
                </a:lnTo>
                <a:lnTo>
                  <a:pt x="60460" y="31460"/>
                </a:lnTo>
                <a:lnTo>
                  <a:pt x="60460" y="31440"/>
                </a:lnTo>
                <a:lnTo>
                  <a:pt x="60460" y="31430"/>
                </a:lnTo>
                <a:lnTo>
                  <a:pt x="60460" y="31420"/>
                </a:lnTo>
                <a:lnTo>
                  <a:pt x="60470" y="31410"/>
                </a:lnTo>
                <a:lnTo>
                  <a:pt x="60460" y="31390"/>
                </a:lnTo>
                <a:lnTo>
                  <a:pt x="60460" y="31380"/>
                </a:lnTo>
                <a:lnTo>
                  <a:pt x="60460" y="31360"/>
                </a:lnTo>
                <a:lnTo>
                  <a:pt x="60460" y="31350"/>
                </a:lnTo>
                <a:lnTo>
                  <a:pt x="60460" y="31340"/>
                </a:lnTo>
                <a:lnTo>
                  <a:pt x="60460" y="31320"/>
                </a:lnTo>
                <a:lnTo>
                  <a:pt x="60460" y="31310"/>
                </a:lnTo>
                <a:lnTo>
                  <a:pt x="60460" y="31300"/>
                </a:lnTo>
                <a:lnTo>
                  <a:pt x="60470" y="31290"/>
                </a:lnTo>
                <a:lnTo>
                  <a:pt x="60470" y="31270"/>
                </a:lnTo>
                <a:lnTo>
                  <a:pt x="60470" y="31260"/>
                </a:lnTo>
                <a:lnTo>
                  <a:pt x="60460" y="31260"/>
                </a:lnTo>
                <a:lnTo>
                  <a:pt x="60450" y="31250"/>
                </a:lnTo>
                <a:lnTo>
                  <a:pt x="60440" y="31240"/>
                </a:lnTo>
                <a:lnTo>
                  <a:pt x="60420" y="31230"/>
                </a:lnTo>
                <a:lnTo>
                  <a:pt x="60410" y="31230"/>
                </a:lnTo>
                <a:lnTo>
                  <a:pt x="60400" y="31230"/>
                </a:lnTo>
                <a:lnTo>
                  <a:pt x="60390" y="31220"/>
                </a:lnTo>
                <a:lnTo>
                  <a:pt x="60380" y="31210"/>
                </a:lnTo>
                <a:lnTo>
                  <a:pt x="60370" y="31200"/>
                </a:lnTo>
                <a:lnTo>
                  <a:pt x="60360" y="31200"/>
                </a:lnTo>
                <a:lnTo>
                  <a:pt x="60360" y="31190"/>
                </a:lnTo>
                <a:lnTo>
                  <a:pt x="60360" y="31180"/>
                </a:lnTo>
                <a:lnTo>
                  <a:pt x="60370" y="31170"/>
                </a:lnTo>
                <a:lnTo>
                  <a:pt x="60380" y="31160"/>
                </a:lnTo>
                <a:lnTo>
                  <a:pt x="60380" y="31150"/>
                </a:lnTo>
                <a:lnTo>
                  <a:pt x="60390" y="31150"/>
                </a:lnTo>
                <a:lnTo>
                  <a:pt x="60390" y="31140"/>
                </a:lnTo>
                <a:lnTo>
                  <a:pt x="60400" y="31130"/>
                </a:lnTo>
                <a:lnTo>
                  <a:pt x="60400" y="31120"/>
                </a:lnTo>
                <a:lnTo>
                  <a:pt x="60410" y="31110"/>
                </a:lnTo>
                <a:lnTo>
                  <a:pt x="60410" y="31100"/>
                </a:lnTo>
                <a:lnTo>
                  <a:pt x="60410" y="31090"/>
                </a:lnTo>
                <a:lnTo>
                  <a:pt x="60420" y="31080"/>
                </a:lnTo>
                <a:lnTo>
                  <a:pt x="60430" y="31070"/>
                </a:lnTo>
                <a:lnTo>
                  <a:pt x="60430" y="31060"/>
                </a:lnTo>
                <a:lnTo>
                  <a:pt x="60440" y="31060"/>
                </a:lnTo>
                <a:lnTo>
                  <a:pt x="60450" y="31060"/>
                </a:lnTo>
                <a:lnTo>
                  <a:pt x="60460" y="31050"/>
                </a:lnTo>
                <a:lnTo>
                  <a:pt x="60470" y="31050"/>
                </a:lnTo>
                <a:lnTo>
                  <a:pt x="60480" y="31050"/>
                </a:lnTo>
                <a:lnTo>
                  <a:pt x="60490" y="31050"/>
                </a:lnTo>
                <a:lnTo>
                  <a:pt x="60500" y="31040"/>
                </a:lnTo>
                <a:lnTo>
                  <a:pt x="60510" y="31040"/>
                </a:lnTo>
                <a:lnTo>
                  <a:pt x="60520" y="31040"/>
                </a:lnTo>
                <a:lnTo>
                  <a:pt x="60530" y="31030"/>
                </a:lnTo>
                <a:lnTo>
                  <a:pt x="60540" y="31030"/>
                </a:lnTo>
                <a:lnTo>
                  <a:pt x="60550" y="31020"/>
                </a:lnTo>
                <a:lnTo>
                  <a:pt x="60550" y="31010"/>
                </a:lnTo>
                <a:lnTo>
                  <a:pt x="60560" y="31010"/>
                </a:lnTo>
                <a:lnTo>
                  <a:pt x="60560" y="31000"/>
                </a:lnTo>
                <a:lnTo>
                  <a:pt x="60570" y="31000"/>
                </a:lnTo>
                <a:lnTo>
                  <a:pt x="60570" y="30990"/>
                </a:lnTo>
                <a:lnTo>
                  <a:pt x="60570" y="30980"/>
                </a:lnTo>
                <a:lnTo>
                  <a:pt x="60580" y="30970"/>
                </a:lnTo>
                <a:lnTo>
                  <a:pt x="60590" y="30980"/>
                </a:lnTo>
                <a:lnTo>
                  <a:pt x="60600" y="30980"/>
                </a:lnTo>
                <a:lnTo>
                  <a:pt x="60610" y="30980"/>
                </a:lnTo>
                <a:lnTo>
                  <a:pt x="60620" y="30980"/>
                </a:lnTo>
                <a:lnTo>
                  <a:pt x="60630" y="30980"/>
                </a:lnTo>
                <a:lnTo>
                  <a:pt x="60640" y="30980"/>
                </a:lnTo>
                <a:lnTo>
                  <a:pt x="60650" y="30980"/>
                </a:lnTo>
                <a:lnTo>
                  <a:pt x="60660" y="30980"/>
                </a:lnTo>
                <a:lnTo>
                  <a:pt x="60670" y="30970"/>
                </a:lnTo>
                <a:lnTo>
                  <a:pt x="60680" y="30970"/>
                </a:lnTo>
                <a:lnTo>
                  <a:pt x="60680" y="30960"/>
                </a:lnTo>
                <a:lnTo>
                  <a:pt x="60690" y="30960"/>
                </a:lnTo>
                <a:lnTo>
                  <a:pt x="60690" y="30950"/>
                </a:lnTo>
                <a:lnTo>
                  <a:pt x="60700" y="30940"/>
                </a:lnTo>
                <a:lnTo>
                  <a:pt x="60700" y="30930"/>
                </a:lnTo>
                <a:lnTo>
                  <a:pt x="60710" y="30920"/>
                </a:lnTo>
                <a:lnTo>
                  <a:pt x="60710" y="30910"/>
                </a:lnTo>
                <a:lnTo>
                  <a:pt x="60720" y="30900"/>
                </a:lnTo>
                <a:lnTo>
                  <a:pt x="60730" y="30890"/>
                </a:lnTo>
                <a:lnTo>
                  <a:pt x="60730" y="30880"/>
                </a:lnTo>
                <a:lnTo>
                  <a:pt x="60740" y="30880"/>
                </a:lnTo>
                <a:lnTo>
                  <a:pt x="60740" y="30870"/>
                </a:lnTo>
                <a:lnTo>
                  <a:pt x="60740" y="30860"/>
                </a:lnTo>
                <a:lnTo>
                  <a:pt x="60740" y="30850"/>
                </a:lnTo>
                <a:lnTo>
                  <a:pt x="60750" y="30840"/>
                </a:lnTo>
                <a:lnTo>
                  <a:pt x="60760" y="30830"/>
                </a:lnTo>
                <a:lnTo>
                  <a:pt x="60770" y="30820"/>
                </a:lnTo>
                <a:lnTo>
                  <a:pt x="60780" y="30810"/>
                </a:lnTo>
                <a:lnTo>
                  <a:pt x="60790" y="30800"/>
                </a:lnTo>
                <a:lnTo>
                  <a:pt x="60800" y="30800"/>
                </a:lnTo>
                <a:lnTo>
                  <a:pt x="60800" y="30790"/>
                </a:lnTo>
                <a:lnTo>
                  <a:pt x="60810" y="30790"/>
                </a:lnTo>
                <a:lnTo>
                  <a:pt x="60820" y="30780"/>
                </a:lnTo>
                <a:lnTo>
                  <a:pt x="60820" y="30770"/>
                </a:lnTo>
                <a:lnTo>
                  <a:pt x="60830" y="30770"/>
                </a:lnTo>
                <a:lnTo>
                  <a:pt x="60830" y="30760"/>
                </a:lnTo>
                <a:lnTo>
                  <a:pt x="60840" y="30760"/>
                </a:lnTo>
                <a:lnTo>
                  <a:pt x="60850" y="30750"/>
                </a:lnTo>
                <a:lnTo>
                  <a:pt x="60860" y="30740"/>
                </a:lnTo>
                <a:lnTo>
                  <a:pt x="60870" y="30740"/>
                </a:lnTo>
                <a:lnTo>
                  <a:pt x="60870" y="30730"/>
                </a:lnTo>
                <a:lnTo>
                  <a:pt x="60880" y="30730"/>
                </a:lnTo>
                <a:lnTo>
                  <a:pt x="60880" y="30720"/>
                </a:lnTo>
                <a:lnTo>
                  <a:pt x="60890" y="30710"/>
                </a:lnTo>
                <a:lnTo>
                  <a:pt x="60900" y="30700"/>
                </a:lnTo>
                <a:lnTo>
                  <a:pt x="60900" y="30690"/>
                </a:lnTo>
                <a:lnTo>
                  <a:pt x="60910" y="30690"/>
                </a:lnTo>
                <a:lnTo>
                  <a:pt x="60920" y="30680"/>
                </a:lnTo>
                <a:lnTo>
                  <a:pt x="60930" y="30680"/>
                </a:lnTo>
                <a:lnTo>
                  <a:pt x="60940" y="30680"/>
                </a:lnTo>
                <a:lnTo>
                  <a:pt x="60940" y="30670"/>
                </a:lnTo>
                <a:lnTo>
                  <a:pt x="60950" y="30670"/>
                </a:lnTo>
                <a:lnTo>
                  <a:pt x="60960" y="30660"/>
                </a:lnTo>
                <a:lnTo>
                  <a:pt x="60960" y="30650"/>
                </a:lnTo>
                <a:lnTo>
                  <a:pt x="60970" y="30650"/>
                </a:lnTo>
                <a:lnTo>
                  <a:pt x="60970" y="30640"/>
                </a:lnTo>
                <a:lnTo>
                  <a:pt x="60980" y="30640"/>
                </a:lnTo>
                <a:lnTo>
                  <a:pt x="60980" y="30630"/>
                </a:lnTo>
                <a:lnTo>
                  <a:pt x="60980" y="30620"/>
                </a:lnTo>
                <a:lnTo>
                  <a:pt x="60980" y="30610"/>
                </a:lnTo>
                <a:lnTo>
                  <a:pt x="60980" y="30600"/>
                </a:lnTo>
                <a:lnTo>
                  <a:pt x="60970" y="30590"/>
                </a:lnTo>
                <a:lnTo>
                  <a:pt x="60970" y="30580"/>
                </a:lnTo>
                <a:lnTo>
                  <a:pt x="60960" y="30570"/>
                </a:lnTo>
                <a:lnTo>
                  <a:pt x="60960" y="30560"/>
                </a:lnTo>
                <a:lnTo>
                  <a:pt x="60950" y="30550"/>
                </a:lnTo>
                <a:lnTo>
                  <a:pt x="60950" y="30540"/>
                </a:lnTo>
                <a:lnTo>
                  <a:pt x="60960" y="30530"/>
                </a:lnTo>
                <a:lnTo>
                  <a:pt x="60960" y="30520"/>
                </a:lnTo>
                <a:lnTo>
                  <a:pt x="60970" y="30510"/>
                </a:lnTo>
                <a:lnTo>
                  <a:pt x="60970" y="30500"/>
                </a:lnTo>
                <a:lnTo>
                  <a:pt x="60980" y="30490"/>
                </a:lnTo>
                <a:lnTo>
                  <a:pt x="60990" y="30480"/>
                </a:lnTo>
                <a:lnTo>
                  <a:pt x="60990" y="30470"/>
                </a:lnTo>
                <a:lnTo>
                  <a:pt x="61000" y="30470"/>
                </a:lnTo>
                <a:lnTo>
                  <a:pt x="61000" y="30460"/>
                </a:lnTo>
                <a:lnTo>
                  <a:pt x="61010" y="30460"/>
                </a:lnTo>
                <a:lnTo>
                  <a:pt x="61010" y="30450"/>
                </a:lnTo>
                <a:lnTo>
                  <a:pt x="61020" y="30450"/>
                </a:lnTo>
                <a:lnTo>
                  <a:pt x="61030" y="30450"/>
                </a:lnTo>
                <a:lnTo>
                  <a:pt x="61040" y="30460"/>
                </a:lnTo>
                <a:lnTo>
                  <a:pt x="61050" y="30460"/>
                </a:lnTo>
                <a:lnTo>
                  <a:pt x="61060" y="30460"/>
                </a:lnTo>
                <a:lnTo>
                  <a:pt x="61060" y="30470"/>
                </a:lnTo>
                <a:lnTo>
                  <a:pt x="61070" y="30470"/>
                </a:lnTo>
                <a:lnTo>
                  <a:pt x="61080" y="30470"/>
                </a:lnTo>
                <a:lnTo>
                  <a:pt x="61080" y="30460"/>
                </a:lnTo>
                <a:lnTo>
                  <a:pt x="61090" y="30460"/>
                </a:lnTo>
                <a:lnTo>
                  <a:pt x="61100" y="30450"/>
                </a:lnTo>
                <a:lnTo>
                  <a:pt x="61110" y="30450"/>
                </a:lnTo>
                <a:lnTo>
                  <a:pt x="61120" y="30450"/>
                </a:lnTo>
                <a:lnTo>
                  <a:pt x="61130" y="30450"/>
                </a:lnTo>
                <a:lnTo>
                  <a:pt x="61140" y="30450"/>
                </a:lnTo>
                <a:lnTo>
                  <a:pt x="61150" y="30450"/>
                </a:lnTo>
                <a:lnTo>
                  <a:pt x="61160" y="30450"/>
                </a:lnTo>
                <a:lnTo>
                  <a:pt x="61160" y="30440"/>
                </a:lnTo>
                <a:lnTo>
                  <a:pt x="61170" y="30440"/>
                </a:lnTo>
                <a:lnTo>
                  <a:pt x="61180" y="30430"/>
                </a:lnTo>
                <a:lnTo>
                  <a:pt x="61190" y="30420"/>
                </a:lnTo>
                <a:lnTo>
                  <a:pt x="61200" y="30410"/>
                </a:lnTo>
                <a:lnTo>
                  <a:pt x="61200" y="30400"/>
                </a:lnTo>
                <a:lnTo>
                  <a:pt x="61200" y="30390"/>
                </a:lnTo>
                <a:lnTo>
                  <a:pt x="61210" y="30390"/>
                </a:lnTo>
                <a:lnTo>
                  <a:pt x="61210" y="30380"/>
                </a:lnTo>
                <a:lnTo>
                  <a:pt x="61210" y="30370"/>
                </a:lnTo>
                <a:lnTo>
                  <a:pt x="61210" y="30360"/>
                </a:lnTo>
                <a:lnTo>
                  <a:pt x="61200" y="30350"/>
                </a:lnTo>
                <a:lnTo>
                  <a:pt x="61200" y="30340"/>
                </a:lnTo>
                <a:lnTo>
                  <a:pt x="61190" y="30330"/>
                </a:lnTo>
                <a:lnTo>
                  <a:pt x="61180" y="30330"/>
                </a:lnTo>
                <a:lnTo>
                  <a:pt x="61180" y="30320"/>
                </a:lnTo>
                <a:lnTo>
                  <a:pt x="61170" y="30320"/>
                </a:lnTo>
                <a:lnTo>
                  <a:pt x="61170" y="30310"/>
                </a:lnTo>
                <a:lnTo>
                  <a:pt x="61170" y="30300"/>
                </a:lnTo>
                <a:lnTo>
                  <a:pt x="61170" y="30290"/>
                </a:lnTo>
                <a:lnTo>
                  <a:pt x="61160" y="30290"/>
                </a:lnTo>
                <a:lnTo>
                  <a:pt x="61160" y="30280"/>
                </a:lnTo>
                <a:lnTo>
                  <a:pt x="61150" y="30280"/>
                </a:lnTo>
                <a:lnTo>
                  <a:pt x="61150" y="30270"/>
                </a:lnTo>
                <a:lnTo>
                  <a:pt x="61140" y="30270"/>
                </a:lnTo>
                <a:lnTo>
                  <a:pt x="61130" y="30270"/>
                </a:lnTo>
                <a:lnTo>
                  <a:pt x="61120" y="30280"/>
                </a:lnTo>
                <a:lnTo>
                  <a:pt x="61120" y="30290"/>
                </a:lnTo>
                <a:lnTo>
                  <a:pt x="61110" y="30290"/>
                </a:lnTo>
                <a:lnTo>
                  <a:pt x="61100" y="30280"/>
                </a:lnTo>
                <a:lnTo>
                  <a:pt x="61090" y="30280"/>
                </a:lnTo>
                <a:lnTo>
                  <a:pt x="61090" y="30270"/>
                </a:lnTo>
                <a:lnTo>
                  <a:pt x="61080" y="30270"/>
                </a:lnTo>
                <a:lnTo>
                  <a:pt x="61080" y="30260"/>
                </a:lnTo>
                <a:lnTo>
                  <a:pt x="61080" y="30250"/>
                </a:lnTo>
                <a:lnTo>
                  <a:pt x="61080" y="30240"/>
                </a:lnTo>
                <a:lnTo>
                  <a:pt x="61080" y="30230"/>
                </a:lnTo>
                <a:lnTo>
                  <a:pt x="61080" y="30220"/>
                </a:lnTo>
                <a:lnTo>
                  <a:pt x="61080" y="30210"/>
                </a:lnTo>
                <a:lnTo>
                  <a:pt x="61080" y="30200"/>
                </a:lnTo>
                <a:lnTo>
                  <a:pt x="61080" y="30190"/>
                </a:lnTo>
                <a:lnTo>
                  <a:pt x="61080" y="30180"/>
                </a:lnTo>
                <a:lnTo>
                  <a:pt x="61080" y="30170"/>
                </a:lnTo>
                <a:lnTo>
                  <a:pt x="61080" y="30160"/>
                </a:lnTo>
                <a:lnTo>
                  <a:pt x="61080" y="30150"/>
                </a:lnTo>
                <a:lnTo>
                  <a:pt x="61080" y="30140"/>
                </a:lnTo>
                <a:lnTo>
                  <a:pt x="61080" y="30130"/>
                </a:lnTo>
                <a:lnTo>
                  <a:pt x="61090" y="30130"/>
                </a:lnTo>
                <a:lnTo>
                  <a:pt x="61100" y="30130"/>
                </a:lnTo>
                <a:lnTo>
                  <a:pt x="61100" y="30120"/>
                </a:lnTo>
                <a:lnTo>
                  <a:pt x="61110" y="30120"/>
                </a:lnTo>
                <a:lnTo>
                  <a:pt x="61120" y="30110"/>
                </a:lnTo>
                <a:lnTo>
                  <a:pt x="61130" y="30110"/>
                </a:lnTo>
                <a:lnTo>
                  <a:pt x="61140" y="30110"/>
                </a:lnTo>
                <a:lnTo>
                  <a:pt x="61150" y="30110"/>
                </a:lnTo>
                <a:lnTo>
                  <a:pt x="61160" y="30110"/>
                </a:lnTo>
                <a:lnTo>
                  <a:pt x="61170" y="30110"/>
                </a:lnTo>
                <a:lnTo>
                  <a:pt x="61180" y="30110"/>
                </a:lnTo>
                <a:lnTo>
                  <a:pt x="61180" y="30100"/>
                </a:lnTo>
                <a:lnTo>
                  <a:pt x="61190" y="30100"/>
                </a:lnTo>
                <a:lnTo>
                  <a:pt x="61190" y="30090"/>
                </a:lnTo>
                <a:lnTo>
                  <a:pt x="61190" y="30080"/>
                </a:lnTo>
                <a:lnTo>
                  <a:pt x="61180" y="30070"/>
                </a:lnTo>
                <a:lnTo>
                  <a:pt x="61170" y="30060"/>
                </a:lnTo>
                <a:lnTo>
                  <a:pt x="61160" y="30060"/>
                </a:lnTo>
                <a:lnTo>
                  <a:pt x="61160" y="30050"/>
                </a:lnTo>
                <a:lnTo>
                  <a:pt x="61150" y="30050"/>
                </a:lnTo>
                <a:lnTo>
                  <a:pt x="61140" y="30040"/>
                </a:lnTo>
                <a:lnTo>
                  <a:pt x="61130" y="30040"/>
                </a:lnTo>
                <a:lnTo>
                  <a:pt x="61130" y="30030"/>
                </a:lnTo>
                <a:lnTo>
                  <a:pt x="61130" y="30020"/>
                </a:lnTo>
                <a:lnTo>
                  <a:pt x="61130" y="30010"/>
                </a:lnTo>
                <a:lnTo>
                  <a:pt x="61130" y="30000"/>
                </a:lnTo>
                <a:lnTo>
                  <a:pt x="61140" y="29990"/>
                </a:lnTo>
                <a:lnTo>
                  <a:pt x="61150" y="29990"/>
                </a:lnTo>
                <a:lnTo>
                  <a:pt x="61150" y="29980"/>
                </a:lnTo>
                <a:lnTo>
                  <a:pt x="61160" y="29980"/>
                </a:lnTo>
                <a:lnTo>
                  <a:pt x="61170" y="29980"/>
                </a:lnTo>
                <a:lnTo>
                  <a:pt x="61170" y="29970"/>
                </a:lnTo>
                <a:lnTo>
                  <a:pt x="61180" y="29970"/>
                </a:lnTo>
                <a:lnTo>
                  <a:pt x="61190" y="29970"/>
                </a:lnTo>
                <a:lnTo>
                  <a:pt x="61190" y="29960"/>
                </a:lnTo>
                <a:lnTo>
                  <a:pt x="61200" y="29960"/>
                </a:lnTo>
                <a:lnTo>
                  <a:pt x="61200" y="29950"/>
                </a:lnTo>
                <a:lnTo>
                  <a:pt x="61210" y="29940"/>
                </a:lnTo>
                <a:lnTo>
                  <a:pt x="61210" y="29930"/>
                </a:lnTo>
                <a:lnTo>
                  <a:pt x="61220" y="29930"/>
                </a:lnTo>
                <a:lnTo>
                  <a:pt x="61230" y="29920"/>
                </a:lnTo>
                <a:lnTo>
                  <a:pt x="61240" y="29920"/>
                </a:lnTo>
                <a:lnTo>
                  <a:pt x="61240" y="29910"/>
                </a:lnTo>
                <a:lnTo>
                  <a:pt x="61250" y="29910"/>
                </a:lnTo>
                <a:lnTo>
                  <a:pt x="61250" y="29900"/>
                </a:lnTo>
                <a:lnTo>
                  <a:pt x="61260" y="29900"/>
                </a:lnTo>
                <a:lnTo>
                  <a:pt x="61260" y="29890"/>
                </a:lnTo>
                <a:lnTo>
                  <a:pt x="61270" y="29880"/>
                </a:lnTo>
                <a:lnTo>
                  <a:pt x="61270" y="29870"/>
                </a:lnTo>
                <a:lnTo>
                  <a:pt x="61280" y="29870"/>
                </a:lnTo>
                <a:lnTo>
                  <a:pt x="61280" y="29860"/>
                </a:lnTo>
                <a:lnTo>
                  <a:pt x="61290" y="29860"/>
                </a:lnTo>
                <a:lnTo>
                  <a:pt x="61290" y="29850"/>
                </a:lnTo>
                <a:lnTo>
                  <a:pt x="61300" y="29850"/>
                </a:lnTo>
                <a:lnTo>
                  <a:pt x="61300" y="29840"/>
                </a:lnTo>
                <a:lnTo>
                  <a:pt x="61310" y="29840"/>
                </a:lnTo>
                <a:lnTo>
                  <a:pt x="61320" y="29840"/>
                </a:lnTo>
                <a:lnTo>
                  <a:pt x="61330" y="29830"/>
                </a:lnTo>
                <a:lnTo>
                  <a:pt x="61340" y="29830"/>
                </a:lnTo>
                <a:lnTo>
                  <a:pt x="61360" y="29830"/>
                </a:lnTo>
                <a:lnTo>
                  <a:pt x="61370" y="29830"/>
                </a:lnTo>
                <a:lnTo>
                  <a:pt x="61380" y="29830"/>
                </a:lnTo>
                <a:lnTo>
                  <a:pt x="61390" y="29830"/>
                </a:lnTo>
                <a:lnTo>
                  <a:pt x="61390" y="29820"/>
                </a:lnTo>
                <a:lnTo>
                  <a:pt x="61400" y="29810"/>
                </a:lnTo>
                <a:lnTo>
                  <a:pt x="61410" y="29810"/>
                </a:lnTo>
                <a:lnTo>
                  <a:pt x="61410" y="29800"/>
                </a:lnTo>
                <a:lnTo>
                  <a:pt x="61410" y="29790"/>
                </a:lnTo>
                <a:lnTo>
                  <a:pt x="61410" y="29780"/>
                </a:lnTo>
                <a:lnTo>
                  <a:pt x="61410" y="29770"/>
                </a:lnTo>
                <a:lnTo>
                  <a:pt x="61400" y="29770"/>
                </a:lnTo>
                <a:lnTo>
                  <a:pt x="61390" y="29770"/>
                </a:lnTo>
                <a:lnTo>
                  <a:pt x="61380" y="29770"/>
                </a:lnTo>
                <a:lnTo>
                  <a:pt x="61370" y="29770"/>
                </a:lnTo>
                <a:lnTo>
                  <a:pt x="61360" y="29770"/>
                </a:lnTo>
                <a:lnTo>
                  <a:pt x="61350" y="29770"/>
                </a:lnTo>
                <a:lnTo>
                  <a:pt x="61350" y="29760"/>
                </a:lnTo>
                <a:lnTo>
                  <a:pt x="61340" y="29750"/>
                </a:lnTo>
                <a:lnTo>
                  <a:pt x="61340" y="29740"/>
                </a:lnTo>
                <a:lnTo>
                  <a:pt x="61340" y="29730"/>
                </a:lnTo>
                <a:lnTo>
                  <a:pt x="61340" y="29720"/>
                </a:lnTo>
                <a:lnTo>
                  <a:pt x="61340" y="29710"/>
                </a:lnTo>
                <a:lnTo>
                  <a:pt x="61350" y="29710"/>
                </a:lnTo>
                <a:lnTo>
                  <a:pt x="61360" y="29710"/>
                </a:lnTo>
                <a:lnTo>
                  <a:pt x="61370" y="29710"/>
                </a:lnTo>
                <a:lnTo>
                  <a:pt x="61370" y="29700"/>
                </a:lnTo>
                <a:lnTo>
                  <a:pt x="61380" y="29700"/>
                </a:lnTo>
                <a:lnTo>
                  <a:pt x="61390" y="29690"/>
                </a:lnTo>
                <a:lnTo>
                  <a:pt x="61400" y="29680"/>
                </a:lnTo>
                <a:lnTo>
                  <a:pt x="61400" y="29670"/>
                </a:lnTo>
                <a:lnTo>
                  <a:pt x="61400" y="29660"/>
                </a:lnTo>
                <a:lnTo>
                  <a:pt x="61400" y="29650"/>
                </a:lnTo>
                <a:lnTo>
                  <a:pt x="61390" y="29650"/>
                </a:lnTo>
                <a:lnTo>
                  <a:pt x="61390" y="29640"/>
                </a:lnTo>
                <a:lnTo>
                  <a:pt x="61380" y="29630"/>
                </a:lnTo>
                <a:lnTo>
                  <a:pt x="61380" y="29620"/>
                </a:lnTo>
                <a:lnTo>
                  <a:pt x="61370" y="29610"/>
                </a:lnTo>
                <a:lnTo>
                  <a:pt x="61370" y="29600"/>
                </a:lnTo>
                <a:lnTo>
                  <a:pt x="61370" y="29590"/>
                </a:lnTo>
                <a:lnTo>
                  <a:pt x="61380" y="29580"/>
                </a:lnTo>
                <a:lnTo>
                  <a:pt x="61390" y="29570"/>
                </a:lnTo>
                <a:lnTo>
                  <a:pt x="61400" y="29560"/>
                </a:lnTo>
                <a:lnTo>
                  <a:pt x="61410" y="29560"/>
                </a:lnTo>
                <a:lnTo>
                  <a:pt x="61410" y="29550"/>
                </a:lnTo>
                <a:lnTo>
                  <a:pt x="61420" y="29540"/>
                </a:lnTo>
                <a:lnTo>
                  <a:pt x="61410" y="29530"/>
                </a:lnTo>
                <a:lnTo>
                  <a:pt x="61410" y="29520"/>
                </a:lnTo>
                <a:lnTo>
                  <a:pt x="61410" y="29510"/>
                </a:lnTo>
                <a:lnTo>
                  <a:pt x="61400" y="29510"/>
                </a:lnTo>
                <a:lnTo>
                  <a:pt x="61400" y="29500"/>
                </a:lnTo>
                <a:lnTo>
                  <a:pt x="61390" y="29500"/>
                </a:lnTo>
                <a:lnTo>
                  <a:pt x="61390" y="29490"/>
                </a:lnTo>
                <a:lnTo>
                  <a:pt x="61380" y="29480"/>
                </a:lnTo>
                <a:lnTo>
                  <a:pt x="61370" y="29470"/>
                </a:lnTo>
                <a:lnTo>
                  <a:pt x="61370" y="29460"/>
                </a:lnTo>
                <a:lnTo>
                  <a:pt x="61360" y="29460"/>
                </a:lnTo>
                <a:lnTo>
                  <a:pt x="61350" y="29450"/>
                </a:lnTo>
                <a:lnTo>
                  <a:pt x="61350" y="29440"/>
                </a:lnTo>
                <a:lnTo>
                  <a:pt x="61340" y="29440"/>
                </a:lnTo>
                <a:lnTo>
                  <a:pt x="61330" y="29430"/>
                </a:lnTo>
                <a:lnTo>
                  <a:pt x="61330" y="29420"/>
                </a:lnTo>
                <a:lnTo>
                  <a:pt x="61330" y="29410"/>
                </a:lnTo>
                <a:lnTo>
                  <a:pt x="61320" y="29400"/>
                </a:lnTo>
                <a:lnTo>
                  <a:pt x="61320" y="29390"/>
                </a:lnTo>
                <a:lnTo>
                  <a:pt x="61320" y="29380"/>
                </a:lnTo>
                <a:lnTo>
                  <a:pt x="61330" y="29380"/>
                </a:lnTo>
                <a:lnTo>
                  <a:pt x="61330" y="29370"/>
                </a:lnTo>
                <a:lnTo>
                  <a:pt x="61340" y="29370"/>
                </a:lnTo>
                <a:lnTo>
                  <a:pt x="61350" y="29370"/>
                </a:lnTo>
                <a:lnTo>
                  <a:pt x="61350" y="29360"/>
                </a:lnTo>
                <a:lnTo>
                  <a:pt x="61360" y="29360"/>
                </a:lnTo>
                <a:lnTo>
                  <a:pt x="61370" y="29360"/>
                </a:lnTo>
                <a:lnTo>
                  <a:pt x="61370" y="29350"/>
                </a:lnTo>
                <a:lnTo>
                  <a:pt x="61380" y="29350"/>
                </a:lnTo>
                <a:lnTo>
                  <a:pt x="61390" y="29340"/>
                </a:lnTo>
                <a:lnTo>
                  <a:pt x="61400" y="29330"/>
                </a:lnTo>
                <a:lnTo>
                  <a:pt x="61400" y="29320"/>
                </a:lnTo>
                <a:lnTo>
                  <a:pt x="61410" y="29310"/>
                </a:lnTo>
                <a:lnTo>
                  <a:pt x="61400" y="29300"/>
                </a:lnTo>
                <a:lnTo>
                  <a:pt x="61400" y="29290"/>
                </a:lnTo>
                <a:lnTo>
                  <a:pt x="61390" y="29290"/>
                </a:lnTo>
                <a:lnTo>
                  <a:pt x="61390" y="29280"/>
                </a:lnTo>
                <a:lnTo>
                  <a:pt x="61380" y="29280"/>
                </a:lnTo>
                <a:lnTo>
                  <a:pt x="61370" y="29280"/>
                </a:lnTo>
                <a:lnTo>
                  <a:pt x="61360" y="29280"/>
                </a:lnTo>
                <a:lnTo>
                  <a:pt x="61360" y="29270"/>
                </a:lnTo>
                <a:lnTo>
                  <a:pt x="61350" y="29270"/>
                </a:lnTo>
                <a:lnTo>
                  <a:pt x="61340" y="29270"/>
                </a:lnTo>
                <a:lnTo>
                  <a:pt x="61330" y="29270"/>
                </a:lnTo>
                <a:lnTo>
                  <a:pt x="61330" y="29280"/>
                </a:lnTo>
                <a:lnTo>
                  <a:pt x="61320" y="29280"/>
                </a:lnTo>
                <a:lnTo>
                  <a:pt x="61310" y="29280"/>
                </a:lnTo>
                <a:lnTo>
                  <a:pt x="61300" y="29270"/>
                </a:lnTo>
                <a:lnTo>
                  <a:pt x="61290" y="29270"/>
                </a:lnTo>
                <a:lnTo>
                  <a:pt x="61280" y="29270"/>
                </a:lnTo>
                <a:lnTo>
                  <a:pt x="61280" y="29280"/>
                </a:lnTo>
                <a:lnTo>
                  <a:pt x="61280" y="29290"/>
                </a:lnTo>
                <a:lnTo>
                  <a:pt x="61270" y="29290"/>
                </a:lnTo>
                <a:lnTo>
                  <a:pt x="61270" y="29300"/>
                </a:lnTo>
                <a:lnTo>
                  <a:pt x="61260" y="29300"/>
                </a:lnTo>
                <a:lnTo>
                  <a:pt x="61250" y="29300"/>
                </a:lnTo>
                <a:lnTo>
                  <a:pt x="61240" y="29300"/>
                </a:lnTo>
                <a:lnTo>
                  <a:pt x="61230" y="29300"/>
                </a:lnTo>
                <a:lnTo>
                  <a:pt x="61220" y="29290"/>
                </a:lnTo>
                <a:lnTo>
                  <a:pt x="61210" y="29290"/>
                </a:lnTo>
                <a:lnTo>
                  <a:pt x="61210" y="29280"/>
                </a:lnTo>
                <a:lnTo>
                  <a:pt x="61200" y="29270"/>
                </a:lnTo>
                <a:lnTo>
                  <a:pt x="61190" y="29260"/>
                </a:lnTo>
                <a:lnTo>
                  <a:pt x="61180" y="29250"/>
                </a:lnTo>
                <a:lnTo>
                  <a:pt x="61180" y="29240"/>
                </a:lnTo>
                <a:lnTo>
                  <a:pt x="61180" y="29230"/>
                </a:lnTo>
                <a:lnTo>
                  <a:pt x="61190" y="29220"/>
                </a:lnTo>
                <a:lnTo>
                  <a:pt x="61200" y="29220"/>
                </a:lnTo>
                <a:lnTo>
                  <a:pt x="61200" y="29210"/>
                </a:lnTo>
                <a:lnTo>
                  <a:pt x="61210" y="29210"/>
                </a:lnTo>
                <a:lnTo>
                  <a:pt x="61220" y="29200"/>
                </a:lnTo>
                <a:lnTo>
                  <a:pt x="61230" y="29190"/>
                </a:lnTo>
                <a:lnTo>
                  <a:pt x="61240" y="29190"/>
                </a:lnTo>
                <a:lnTo>
                  <a:pt x="61250" y="29190"/>
                </a:lnTo>
                <a:lnTo>
                  <a:pt x="61250" y="29180"/>
                </a:lnTo>
                <a:lnTo>
                  <a:pt x="61260" y="29180"/>
                </a:lnTo>
                <a:lnTo>
                  <a:pt x="61270" y="29170"/>
                </a:lnTo>
                <a:lnTo>
                  <a:pt x="61270" y="29160"/>
                </a:lnTo>
                <a:lnTo>
                  <a:pt x="61270" y="29150"/>
                </a:lnTo>
                <a:lnTo>
                  <a:pt x="61270" y="29140"/>
                </a:lnTo>
                <a:lnTo>
                  <a:pt x="61270" y="29130"/>
                </a:lnTo>
                <a:lnTo>
                  <a:pt x="61260" y="29130"/>
                </a:lnTo>
                <a:lnTo>
                  <a:pt x="61260" y="29120"/>
                </a:lnTo>
                <a:lnTo>
                  <a:pt x="61250" y="29120"/>
                </a:lnTo>
                <a:lnTo>
                  <a:pt x="61240" y="29120"/>
                </a:lnTo>
                <a:lnTo>
                  <a:pt x="61230" y="29120"/>
                </a:lnTo>
                <a:lnTo>
                  <a:pt x="61220" y="29130"/>
                </a:lnTo>
                <a:lnTo>
                  <a:pt x="61210" y="29130"/>
                </a:lnTo>
                <a:lnTo>
                  <a:pt x="61210" y="29140"/>
                </a:lnTo>
                <a:lnTo>
                  <a:pt x="61200" y="29140"/>
                </a:lnTo>
                <a:lnTo>
                  <a:pt x="61190" y="29150"/>
                </a:lnTo>
                <a:lnTo>
                  <a:pt x="61180" y="29150"/>
                </a:lnTo>
                <a:lnTo>
                  <a:pt x="61180" y="29160"/>
                </a:lnTo>
                <a:lnTo>
                  <a:pt x="61170" y="29160"/>
                </a:lnTo>
                <a:lnTo>
                  <a:pt x="61160" y="29160"/>
                </a:lnTo>
                <a:lnTo>
                  <a:pt x="61150" y="29170"/>
                </a:lnTo>
                <a:lnTo>
                  <a:pt x="61140" y="29170"/>
                </a:lnTo>
                <a:lnTo>
                  <a:pt x="61140" y="29160"/>
                </a:lnTo>
                <a:lnTo>
                  <a:pt x="61130" y="29160"/>
                </a:lnTo>
                <a:lnTo>
                  <a:pt x="61120" y="29150"/>
                </a:lnTo>
                <a:lnTo>
                  <a:pt x="61110" y="29140"/>
                </a:lnTo>
                <a:lnTo>
                  <a:pt x="61110" y="29130"/>
                </a:lnTo>
                <a:lnTo>
                  <a:pt x="61100" y="29130"/>
                </a:lnTo>
                <a:lnTo>
                  <a:pt x="61100" y="29120"/>
                </a:lnTo>
                <a:lnTo>
                  <a:pt x="61100" y="29110"/>
                </a:lnTo>
                <a:lnTo>
                  <a:pt x="61100" y="29100"/>
                </a:lnTo>
                <a:lnTo>
                  <a:pt x="61100" y="29090"/>
                </a:lnTo>
                <a:lnTo>
                  <a:pt x="61100" y="29080"/>
                </a:lnTo>
                <a:lnTo>
                  <a:pt x="61110" y="29080"/>
                </a:lnTo>
                <a:lnTo>
                  <a:pt x="61110" y="29070"/>
                </a:lnTo>
                <a:lnTo>
                  <a:pt x="61120" y="29070"/>
                </a:lnTo>
                <a:lnTo>
                  <a:pt x="61120" y="29060"/>
                </a:lnTo>
                <a:lnTo>
                  <a:pt x="61130" y="29060"/>
                </a:lnTo>
                <a:lnTo>
                  <a:pt x="61130" y="29050"/>
                </a:lnTo>
                <a:lnTo>
                  <a:pt x="61140" y="29040"/>
                </a:lnTo>
                <a:lnTo>
                  <a:pt x="61150" y="29030"/>
                </a:lnTo>
                <a:lnTo>
                  <a:pt x="61160" y="29020"/>
                </a:lnTo>
                <a:lnTo>
                  <a:pt x="61170" y="29010"/>
                </a:lnTo>
                <a:lnTo>
                  <a:pt x="61180" y="29010"/>
                </a:lnTo>
                <a:lnTo>
                  <a:pt x="61190" y="29010"/>
                </a:lnTo>
                <a:lnTo>
                  <a:pt x="61190" y="29020"/>
                </a:lnTo>
                <a:lnTo>
                  <a:pt x="61200" y="29030"/>
                </a:lnTo>
                <a:lnTo>
                  <a:pt x="61200" y="29040"/>
                </a:lnTo>
                <a:lnTo>
                  <a:pt x="61210" y="29050"/>
                </a:lnTo>
                <a:lnTo>
                  <a:pt x="61220" y="29050"/>
                </a:lnTo>
                <a:lnTo>
                  <a:pt x="61220" y="29060"/>
                </a:lnTo>
                <a:lnTo>
                  <a:pt x="61230" y="29060"/>
                </a:lnTo>
                <a:lnTo>
                  <a:pt x="61240" y="29060"/>
                </a:lnTo>
                <a:lnTo>
                  <a:pt x="61250" y="29050"/>
                </a:lnTo>
                <a:lnTo>
                  <a:pt x="61260" y="29050"/>
                </a:lnTo>
                <a:lnTo>
                  <a:pt x="61260" y="29040"/>
                </a:lnTo>
                <a:lnTo>
                  <a:pt x="61260" y="29030"/>
                </a:lnTo>
                <a:lnTo>
                  <a:pt x="61260" y="29020"/>
                </a:lnTo>
                <a:lnTo>
                  <a:pt x="61260" y="29010"/>
                </a:lnTo>
                <a:lnTo>
                  <a:pt x="61260" y="29000"/>
                </a:lnTo>
                <a:lnTo>
                  <a:pt x="61260" y="28990"/>
                </a:lnTo>
                <a:lnTo>
                  <a:pt x="61250" y="28980"/>
                </a:lnTo>
                <a:lnTo>
                  <a:pt x="61250" y="28970"/>
                </a:lnTo>
                <a:lnTo>
                  <a:pt x="61240" y="28970"/>
                </a:lnTo>
                <a:lnTo>
                  <a:pt x="61240" y="28960"/>
                </a:lnTo>
                <a:lnTo>
                  <a:pt x="61240" y="28950"/>
                </a:lnTo>
                <a:lnTo>
                  <a:pt x="61230" y="28940"/>
                </a:lnTo>
                <a:lnTo>
                  <a:pt x="61230" y="28930"/>
                </a:lnTo>
                <a:lnTo>
                  <a:pt x="61220" y="28920"/>
                </a:lnTo>
                <a:lnTo>
                  <a:pt x="61220" y="28910"/>
                </a:lnTo>
                <a:lnTo>
                  <a:pt x="61210" y="28910"/>
                </a:lnTo>
                <a:lnTo>
                  <a:pt x="61210" y="28900"/>
                </a:lnTo>
                <a:lnTo>
                  <a:pt x="61210" y="28890"/>
                </a:lnTo>
                <a:lnTo>
                  <a:pt x="61210" y="28880"/>
                </a:lnTo>
                <a:lnTo>
                  <a:pt x="61220" y="28880"/>
                </a:lnTo>
                <a:lnTo>
                  <a:pt x="61220" y="28870"/>
                </a:lnTo>
                <a:lnTo>
                  <a:pt x="61230" y="28870"/>
                </a:lnTo>
                <a:lnTo>
                  <a:pt x="61230" y="28860"/>
                </a:lnTo>
                <a:lnTo>
                  <a:pt x="61230" y="28850"/>
                </a:lnTo>
                <a:lnTo>
                  <a:pt x="61230" y="28840"/>
                </a:lnTo>
                <a:lnTo>
                  <a:pt x="61220" y="28830"/>
                </a:lnTo>
                <a:lnTo>
                  <a:pt x="61220" y="28820"/>
                </a:lnTo>
                <a:lnTo>
                  <a:pt x="61210" y="28820"/>
                </a:lnTo>
                <a:lnTo>
                  <a:pt x="61200" y="28820"/>
                </a:lnTo>
                <a:lnTo>
                  <a:pt x="61200" y="28830"/>
                </a:lnTo>
                <a:lnTo>
                  <a:pt x="61190" y="28840"/>
                </a:lnTo>
                <a:lnTo>
                  <a:pt x="61180" y="28840"/>
                </a:lnTo>
                <a:lnTo>
                  <a:pt x="61170" y="28840"/>
                </a:lnTo>
                <a:lnTo>
                  <a:pt x="61160" y="28840"/>
                </a:lnTo>
                <a:lnTo>
                  <a:pt x="61150" y="28850"/>
                </a:lnTo>
                <a:lnTo>
                  <a:pt x="61140" y="28850"/>
                </a:lnTo>
                <a:lnTo>
                  <a:pt x="61130" y="28850"/>
                </a:lnTo>
                <a:lnTo>
                  <a:pt x="61120" y="28840"/>
                </a:lnTo>
                <a:lnTo>
                  <a:pt x="61110" y="28850"/>
                </a:lnTo>
                <a:lnTo>
                  <a:pt x="61100" y="28850"/>
                </a:lnTo>
                <a:lnTo>
                  <a:pt x="61090" y="28850"/>
                </a:lnTo>
                <a:lnTo>
                  <a:pt x="61090" y="28860"/>
                </a:lnTo>
                <a:lnTo>
                  <a:pt x="61080" y="28860"/>
                </a:lnTo>
                <a:lnTo>
                  <a:pt x="61080" y="28870"/>
                </a:lnTo>
                <a:lnTo>
                  <a:pt x="61070" y="28870"/>
                </a:lnTo>
                <a:lnTo>
                  <a:pt x="61070" y="28880"/>
                </a:lnTo>
                <a:lnTo>
                  <a:pt x="61060" y="28880"/>
                </a:lnTo>
                <a:lnTo>
                  <a:pt x="61060" y="28890"/>
                </a:lnTo>
                <a:lnTo>
                  <a:pt x="61050" y="28890"/>
                </a:lnTo>
                <a:lnTo>
                  <a:pt x="61040" y="28900"/>
                </a:lnTo>
                <a:lnTo>
                  <a:pt x="61030" y="28900"/>
                </a:lnTo>
                <a:lnTo>
                  <a:pt x="61020" y="28900"/>
                </a:lnTo>
                <a:lnTo>
                  <a:pt x="61010" y="28900"/>
                </a:lnTo>
                <a:lnTo>
                  <a:pt x="61000" y="28890"/>
                </a:lnTo>
                <a:lnTo>
                  <a:pt x="61000" y="28880"/>
                </a:lnTo>
                <a:lnTo>
                  <a:pt x="61000" y="28870"/>
                </a:lnTo>
                <a:lnTo>
                  <a:pt x="61000" y="28860"/>
                </a:lnTo>
                <a:lnTo>
                  <a:pt x="61000" y="28850"/>
                </a:lnTo>
                <a:lnTo>
                  <a:pt x="61010" y="28850"/>
                </a:lnTo>
                <a:lnTo>
                  <a:pt x="61010" y="28840"/>
                </a:lnTo>
                <a:lnTo>
                  <a:pt x="61020" y="28840"/>
                </a:lnTo>
                <a:lnTo>
                  <a:pt x="61030" y="28830"/>
                </a:lnTo>
                <a:lnTo>
                  <a:pt x="61040" y="28830"/>
                </a:lnTo>
                <a:lnTo>
                  <a:pt x="61040" y="28820"/>
                </a:lnTo>
                <a:lnTo>
                  <a:pt x="61040" y="28810"/>
                </a:lnTo>
                <a:lnTo>
                  <a:pt x="61040" y="28800"/>
                </a:lnTo>
                <a:lnTo>
                  <a:pt x="61030" y="28790"/>
                </a:lnTo>
                <a:lnTo>
                  <a:pt x="61030" y="28780"/>
                </a:lnTo>
                <a:lnTo>
                  <a:pt x="61030" y="28770"/>
                </a:lnTo>
                <a:lnTo>
                  <a:pt x="61020" y="28770"/>
                </a:lnTo>
                <a:lnTo>
                  <a:pt x="61020" y="28760"/>
                </a:lnTo>
                <a:lnTo>
                  <a:pt x="61010" y="28750"/>
                </a:lnTo>
                <a:lnTo>
                  <a:pt x="61000" y="28750"/>
                </a:lnTo>
                <a:lnTo>
                  <a:pt x="60990" y="28750"/>
                </a:lnTo>
                <a:lnTo>
                  <a:pt x="60980" y="28740"/>
                </a:lnTo>
                <a:lnTo>
                  <a:pt x="60970" y="28750"/>
                </a:lnTo>
                <a:lnTo>
                  <a:pt x="60960" y="28750"/>
                </a:lnTo>
                <a:lnTo>
                  <a:pt x="60950" y="28750"/>
                </a:lnTo>
                <a:lnTo>
                  <a:pt x="60950" y="28740"/>
                </a:lnTo>
                <a:lnTo>
                  <a:pt x="60950" y="28730"/>
                </a:lnTo>
                <a:lnTo>
                  <a:pt x="60950" y="28720"/>
                </a:lnTo>
                <a:lnTo>
                  <a:pt x="60950" y="28710"/>
                </a:lnTo>
                <a:lnTo>
                  <a:pt x="60950" y="28700"/>
                </a:lnTo>
                <a:lnTo>
                  <a:pt x="60960" y="28690"/>
                </a:lnTo>
                <a:lnTo>
                  <a:pt x="60960" y="28680"/>
                </a:lnTo>
                <a:lnTo>
                  <a:pt x="60970" y="28680"/>
                </a:lnTo>
                <a:lnTo>
                  <a:pt x="60980" y="28670"/>
                </a:lnTo>
                <a:lnTo>
                  <a:pt x="60980" y="28660"/>
                </a:lnTo>
                <a:lnTo>
                  <a:pt x="60980" y="28650"/>
                </a:lnTo>
                <a:lnTo>
                  <a:pt x="60970" y="28640"/>
                </a:lnTo>
                <a:lnTo>
                  <a:pt x="60960" y="28640"/>
                </a:lnTo>
                <a:lnTo>
                  <a:pt x="60960" y="28630"/>
                </a:lnTo>
                <a:lnTo>
                  <a:pt x="60950" y="28630"/>
                </a:lnTo>
                <a:lnTo>
                  <a:pt x="60940" y="28630"/>
                </a:lnTo>
                <a:lnTo>
                  <a:pt x="60930" y="28620"/>
                </a:lnTo>
                <a:lnTo>
                  <a:pt x="60920" y="28620"/>
                </a:lnTo>
                <a:lnTo>
                  <a:pt x="60920" y="28610"/>
                </a:lnTo>
                <a:lnTo>
                  <a:pt x="60920" y="28600"/>
                </a:lnTo>
                <a:lnTo>
                  <a:pt x="60920" y="28590"/>
                </a:lnTo>
                <a:lnTo>
                  <a:pt x="60930" y="28580"/>
                </a:lnTo>
                <a:lnTo>
                  <a:pt x="60940" y="28580"/>
                </a:lnTo>
                <a:lnTo>
                  <a:pt x="60940" y="28570"/>
                </a:lnTo>
                <a:lnTo>
                  <a:pt x="60940" y="28560"/>
                </a:lnTo>
                <a:lnTo>
                  <a:pt x="60940" y="28550"/>
                </a:lnTo>
                <a:lnTo>
                  <a:pt x="60930" y="28550"/>
                </a:lnTo>
                <a:lnTo>
                  <a:pt x="60930" y="28540"/>
                </a:lnTo>
                <a:lnTo>
                  <a:pt x="60920" y="28540"/>
                </a:lnTo>
                <a:lnTo>
                  <a:pt x="60910" y="28530"/>
                </a:lnTo>
                <a:lnTo>
                  <a:pt x="60900" y="28530"/>
                </a:lnTo>
                <a:lnTo>
                  <a:pt x="60890" y="28530"/>
                </a:lnTo>
                <a:lnTo>
                  <a:pt x="60880" y="28530"/>
                </a:lnTo>
                <a:lnTo>
                  <a:pt x="60870" y="28530"/>
                </a:lnTo>
                <a:lnTo>
                  <a:pt x="60860" y="28530"/>
                </a:lnTo>
                <a:lnTo>
                  <a:pt x="60860" y="28520"/>
                </a:lnTo>
                <a:lnTo>
                  <a:pt x="60850" y="28520"/>
                </a:lnTo>
                <a:lnTo>
                  <a:pt x="60850" y="28510"/>
                </a:lnTo>
                <a:lnTo>
                  <a:pt x="60850" y="28500"/>
                </a:lnTo>
                <a:lnTo>
                  <a:pt x="60850" y="28490"/>
                </a:lnTo>
                <a:lnTo>
                  <a:pt x="60850" y="28480"/>
                </a:lnTo>
                <a:lnTo>
                  <a:pt x="60850" y="28470"/>
                </a:lnTo>
                <a:lnTo>
                  <a:pt x="60840" y="28460"/>
                </a:lnTo>
                <a:lnTo>
                  <a:pt x="60850" y="28450"/>
                </a:lnTo>
                <a:lnTo>
                  <a:pt x="60850" y="28440"/>
                </a:lnTo>
                <a:lnTo>
                  <a:pt x="60850" y="28430"/>
                </a:lnTo>
                <a:lnTo>
                  <a:pt x="60860" y="28430"/>
                </a:lnTo>
                <a:lnTo>
                  <a:pt x="60860" y="28420"/>
                </a:lnTo>
                <a:lnTo>
                  <a:pt x="60870" y="28420"/>
                </a:lnTo>
                <a:lnTo>
                  <a:pt x="60880" y="28420"/>
                </a:lnTo>
                <a:lnTo>
                  <a:pt x="60880" y="28410"/>
                </a:lnTo>
                <a:lnTo>
                  <a:pt x="60890" y="28410"/>
                </a:lnTo>
                <a:lnTo>
                  <a:pt x="60890" y="28400"/>
                </a:lnTo>
                <a:lnTo>
                  <a:pt x="60890" y="28390"/>
                </a:lnTo>
                <a:lnTo>
                  <a:pt x="60900" y="28380"/>
                </a:lnTo>
                <a:lnTo>
                  <a:pt x="60900" y="28370"/>
                </a:lnTo>
                <a:lnTo>
                  <a:pt x="60900" y="28360"/>
                </a:lnTo>
                <a:lnTo>
                  <a:pt x="60900" y="28350"/>
                </a:lnTo>
                <a:lnTo>
                  <a:pt x="60900" y="28340"/>
                </a:lnTo>
                <a:lnTo>
                  <a:pt x="60910" y="28340"/>
                </a:lnTo>
                <a:lnTo>
                  <a:pt x="60910" y="28330"/>
                </a:lnTo>
                <a:lnTo>
                  <a:pt x="60900" y="28330"/>
                </a:lnTo>
                <a:lnTo>
                  <a:pt x="60900" y="28320"/>
                </a:lnTo>
                <a:lnTo>
                  <a:pt x="60890" y="28320"/>
                </a:lnTo>
                <a:lnTo>
                  <a:pt x="60880" y="28330"/>
                </a:lnTo>
                <a:lnTo>
                  <a:pt x="60870" y="28330"/>
                </a:lnTo>
                <a:lnTo>
                  <a:pt x="60870" y="28340"/>
                </a:lnTo>
                <a:lnTo>
                  <a:pt x="60860" y="28340"/>
                </a:lnTo>
                <a:lnTo>
                  <a:pt x="60850" y="28350"/>
                </a:lnTo>
                <a:lnTo>
                  <a:pt x="60840" y="28360"/>
                </a:lnTo>
                <a:lnTo>
                  <a:pt x="60830" y="28360"/>
                </a:lnTo>
                <a:lnTo>
                  <a:pt x="60820" y="28360"/>
                </a:lnTo>
                <a:lnTo>
                  <a:pt x="60810" y="28360"/>
                </a:lnTo>
                <a:lnTo>
                  <a:pt x="60800" y="28360"/>
                </a:lnTo>
                <a:lnTo>
                  <a:pt x="60800" y="28350"/>
                </a:lnTo>
                <a:lnTo>
                  <a:pt x="60790" y="28350"/>
                </a:lnTo>
                <a:lnTo>
                  <a:pt x="60790" y="28340"/>
                </a:lnTo>
                <a:lnTo>
                  <a:pt x="60780" y="28340"/>
                </a:lnTo>
                <a:lnTo>
                  <a:pt x="60780" y="28330"/>
                </a:lnTo>
                <a:lnTo>
                  <a:pt x="60770" y="28320"/>
                </a:lnTo>
                <a:lnTo>
                  <a:pt x="60770" y="28310"/>
                </a:lnTo>
                <a:lnTo>
                  <a:pt x="60760" y="28300"/>
                </a:lnTo>
                <a:lnTo>
                  <a:pt x="60760" y="28290"/>
                </a:lnTo>
                <a:lnTo>
                  <a:pt x="60750" y="28290"/>
                </a:lnTo>
                <a:lnTo>
                  <a:pt x="60750" y="28280"/>
                </a:lnTo>
                <a:lnTo>
                  <a:pt x="60750" y="28270"/>
                </a:lnTo>
                <a:lnTo>
                  <a:pt x="60750" y="28260"/>
                </a:lnTo>
                <a:lnTo>
                  <a:pt x="60760" y="28250"/>
                </a:lnTo>
                <a:lnTo>
                  <a:pt x="60760" y="28240"/>
                </a:lnTo>
                <a:lnTo>
                  <a:pt x="60760" y="28230"/>
                </a:lnTo>
                <a:lnTo>
                  <a:pt x="60770" y="28230"/>
                </a:lnTo>
                <a:lnTo>
                  <a:pt x="60770" y="28220"/>
                </a:lnTo>
                <a:lnTo>
                  <a:pt x="60780" y="28220"/>
                </a:lnTo>
                <a:lnTo>
                  <a:pt x="60780" y="28210"/>
                </a:lnTo>
                <a:lnTo>
                  <a:pt x="60790" y="28210"/>
                </a:lnTo>
                <a:lnTo>
                  <a:pt x="60790" y="28200"/>
                </a:lnTo>
                <a:lnTo>
                  <a:pt x="60790" y="28190"/>
                </a:lnTo>
                <a:lnTo>
                  <a:pt x="60790" y="28180"/>
                </a:lnTo>
                <a:lnTo>
                  <a:pt x="60780" y="28170"/>
                </a:lnTo>
                <a:lnTo>
                  <a:pt x="60770" y="28160"/>
                </a:lnTo>
                <a:lnTo>
                  <a:pt x="60760" y="28160"/>
                </a:lnTo>
                <a:lnTo>
                  <a:pt x="60750" y="28160"/>
                </a:lnTo>
                <a:lnTo>
                  <a:pt x="60740" y="28160"/>
                </a:lnTo>
                <a:lnTo>
                  <a:pt x="60730" y="28160"/>
                </a:lnTo>
                <a:lnTo>
                  <a:pt x="60720" y="28170"/>
                </a:lnTo>
                <a:lnTo>
                  <a:pt x="60710" y="28170"/>
                </a:lnTo>
                <a:lnTo>
                  <a:pt x="60700" y="28180"/>
                </a:lnTo>
                <a:lnTo>
                  <a:pt x="60690" y="28180"/>
                </a:lnTo>
                <a:lnTo>
                  <a:pt x="60680" y="28190"/>
                </a:lnTo>
                <a:lnTo>
                  <a:pt x="60670" y="28190"/>
                </a:lnTo>
                <a:lnTo>
                  <a:pt x="60660" y="28190"/>
                </a:lnTo>
                <a:lnTo>
                  <a:pt x="60660" y="28180"/>
                </a:lnTo>
                <a:lnTo>
                  <a:pt x="60650" y="28180"/>
                </a:lnTo>
                <a:lnTo>
                  <a:pt x="60640" y="28180"/>
                </a:lnTo>
                <a:lnTo>
                  <a:pt x="60640" y="28170"/>
                </a:lnTo>
                <a:lnTo>
                  <a:pt x="60630" y="28170"/>
                </a:lnTo>
                <a:lnTo>
                  <a:pt x="60630" y="28160"/>
                </a:lnTo>
                <a:lnTo>
                  <a:pt x="60630" y="28150"/>
                </a:lnTo>
                <a:lnTo>
                  <a:pt x="60630" y="28140"/>
                </a:lnTo>
                <a:lnTo>
                  <a:pt x="60640" y="28140"/>
                </a:lnTo>
                <a:lnTo>
                  <a:pt x="60650" y="28130"/>
                </a:lnTo>
                <a:lnTo>
                  <a:pt x="60650" y="28120"/>
                </a:lnTo>
                <a:lnTo>
                  <a:pt x="60660" y="28120"/>
                </a:lnTo>
                <a:lnTo>
                  <a:pt x="60660" y="28110"/>
                </a:lnTo>
                <a:lnTo>
                  <a:pt x="60660" y="28100"/>
                </a:lnTo>
                <a:lnTo>
                  <a:pt x="60660" y="28090"/>
                </a:lnTo>
                <a:lnTo>
                  <a:pt x="60660" y="28080"/>
                </a:lnTo>
                <a:lnTo>
                  <a:pt x="60660" y="28070"/>
                </a:lnTo>
                <a:lnTo>
                  <a:pt x="60650" y="28060"/>
                </a:lnTo>
                <a:lnTo>
                  <a:pt x="60640" y="28060"/>
                </a:lnTo>
                <a:lnTo>
                  <a:pt x="60630" y="28060"/>
                </a:lnTo>
                <a:lnTo>
                  <a:pt x="60620" y="28060"/>
                </a:lnTo>
                <a:lnTo>
                  <a:pt x="60620" y="28070"/>
                </a:lnTo>
                <a:lnTo>
                  <a:pt x="60610" y="28070"/>
                </a:lnTo>
                <a:lnTo>
                  <a:pt x="60600" y="28070"/>
                </a:lnTo>
                <a:lnTo>
                  <a:pt x="60590" y="28070"/>
                </a:lnTo>
                <a:lnTo>
                  <a:pt x="60580" y="28070"/>
                </a:lnTo>
                <a:lnTo>
                  <a:pt x="60570" y="28070"/>
                </a:lnTo>
                <a:lnTo>
                  <a:pt x="60570" y="28060"/>
                </a:lnTo>
                <a:lnTo>
                  <a:pt x="60560" y="28060"/>
                </a:lnTo>
                <a:lnTo>
                  <a:pt x="60560" y="28050"/>
                </a:lnTo>
                <a:lnTo>
                  <a:pt x="60550" y="28050"/>
                </a:lnTo>
                <a:lnTo>
                  <a:pt x="60540" y="28040"/>
                </a:lnTo>
                <a:lnTo>
                  <a:pt x="60530" y="28030"/>
                </a:lnTo>
                <a:lnTo>
                  <a:pt x="60520" y="28030"/>
                </a:lnTo>
                <a:lnTo>
                  <a:pt x="60510" y="28030"/>
                </a:lnTo>
                <a:lnTo>
                  <a:pt x="60500" y="28030"/>
                </a:lnTo>
                <a:lnTo>
                  <a:pt x="60500" y="28020"/>
                </a:lnTo>
                <a:lnTo>
                  <a:pt x="60490" y="28020"/>
                </a:lnTo>
                <a:lnTo>
                  <a:pt x="60490" y="28010"/>
                </a:lnTo>
                <a:lnTo>
                  <a:pt x="60500" y="28000"/>
                </a:lnTo>
                <a:lnTo>
                  <a:pt x="60510" y="27990"/>
                </a:lnTo>
                <a:lnTo>
                  <a:pt x="60520" y="27990"/>
                </a:lnTo>
                <a:lnTo>
                  <a:pt x="60520" y="27980"/>
                </a:lnTo>
                <a:lnTo>
                  <a:pt x="60530" y="27970"/>
                </a:lnTo>
                <a:lnTo>
                  <a:pt x="60530" y="27960"/>
                </a:lnTo>
                <a:lnTo>
                  <a:pt x="60520" y="27950"/>
                </a:lnTo>
                <a:lnTo>
                  <a:pt x="60520" y="27940"/>
                </a:lnTo>
                <a:lnTo>
                  <a:pt x="60510" y="27940"/>
                </a:lnTo>
                <a:lnTo>
                  <a:pt x="60500" y="27940"/>
                </a:lnTo>
                <a:lnTo>
                  <a:pt x="60490" y="27940"/>
                </a:lnTo>
                <a:lnTo>
                  <a:pt x="60480" y="27940"/>
                </a:lnTo>
                <a:lnTo>
                  <a:pt x="60470" y="27940"/>
                </a:lnTo>
                <a:lnTo>
                  <a:pt x="60460" y="27940"/>
                </a:lnTo>
                <a:lnTo>
                  <a:pt x="60450" y="27940"/>
                </a:lnTo>
                <a:lnTo>
                  <a:pt x="60440" y="27940"/>
                </a:lnTo>
                <a:lnTo>
                  <a:pt x="60430" y="27940"/>
                </a:lnTo>
                <a:lnTo>
                  <a:pt x="60430" y="27930"/>
                </a:lnTo>
                <a:lnTo>
                  <a:pt x="60420" y="27930"/>
                </a:lnTo>
                <a:lnTo>
                  <a:pt x="60410" y="27930"/>
                </a:lnTo>
                <a:lnTo>
                  <a:pt x="60410" y="27920"/>
                </a:lnTo>
                <a:lnTo>
                  <a:pt x="60400" y="27920"/>
                </a:lnTo>
                <a:lnTo>
                  <a:pt x="60390" y="27920"/>
                </a:lnTo>
                <a:lnTo>
                  <a:pt x="60390" y="27910"/>
                </a:lnTo>
                <a:lnTo>
                  <a:pt x="60380" y="27910"/>
                </a:lnTo>
                <a:lnTo>
                  <a:pt x="60370" y="27910"/>
                </a:lnTo>
                <a:lnTo>
                  <a:pt x="60370" y="27900"/>
                </a:lnTo>
                <a:lnTo>
                  <a:pt x="60360" y="27900"/>
                </a:lnTo>
                <a:lnTo>
                  <a:pt x="60350" y="27900"/>
                </a:lnTo>
                <a:lnTo>
                  <a:pt x="60350" y="27910"/>
                </a:lnTo>
                <a:lnTo>
                  <a:pt x="60350" y="27920"/>
                </a:lnTo>
                <a:lnTo>
                  <a:pt x="60350" y="27930"/>
                </a:lnTo>
                <a:lnTo>
                  <a:pt x="60350" y="27940"/>
                </a:lnTo>
                <a:lnTo>
                  <a:pt x="60340" y="27950"/>
                </a:lnTo>
                <a:lnTo>
                  <a:pt x="60330" y="27950"/>
                </a:lnTo>
                <a:lnTo>
                  <a:pt x="60320" y="27950"/>
                </a:lnTo>
                <a:lnTo>
                  <a:pt x="60310" y="27950"/>
                </a:lnTo>
                <a:lnTo>
                  <a:pt x="60300" y="27950"/>
                </a:lnTo>
                <a:lnTo>
                  <a:pt x="60290" y="27950"/>
                </a:lnTo>
                <a:lnTo>
                  <a:pt x="60280" y="27940"/>
                </a:lnTo>
                <a:lnTo>
                  <a:pt x="60270" y="27940"/>
                </a:lnTo>
                <a:lnTo>
                  <a:pt x="60260" y="27940"/>
                </a:lnTo>
                <a:lnTo>
                  <a:pt x="60250" y="27940"/>
                </a:lnTo>
                <a:lnTo>
                  <a:pt x="60240" y="27940"/>
                </a:lnTo>
                <a:lnTo>
                  <a:pt x="60230" y="27930"/>
                </a:lnTo>
                <a:lnTo>
                  <a:pt x="60220" y="27930"/>
                </a:lnTo>
                <a:lnTo>
                  <a:pt x="60210" y="27930"/>
                </a:lnTo>
                <a:lnTo>
                  <a:pt x="60200" y="27930"/>
                </a:lnTo>
                <a:lnTo>
                  <a:pt x="60190" y="27930"/>
                </a:lnTo>
                <a:lnTo>
                  <a:pt x="60180" y="27930"/>
                </a:lnTo>
                <a:lnTo>
                  <a:pt x="60170" y="27930"/>
                </a:lnTo>
                <a:lnTo>
                  <a:pt x="60160" y="27930"/>
                </a:lnTo>
                <a:lnTo>
                  <a:pt x="60160" y="27920"/>
                </a:lnTo>
                <a:lnTo>
                  <a:pt x="60150" y="27910"/>
                </a:lnTo>
                <a:lnTo>
                  <a:pt x="60150" y="27900"/>
                </a:lnTo>
                <a:lnTo>
                  <a:pt x="60150" y="27890"/>
                </a:lnTo>
                <a:lnTo>
                  <a:pt x="60150" y="27880"/>
                </a:lnTo>
                <a:lnTo>
                  <a:pt x="60140" y="27860"/>
                </a:lnTo>
                <a:lnTo>
                  <a:pt x="60140" y="27850"/>
                </a:lnTo>
                <a:lnTo>
                  <a:pt x="60140" y="27840"/>
                </a:lnTo>
                <a:lnTo>
                  <a:pt x="60140" y="27830"/>
                </a:lnTo>
                <a:lnTo>
                  <a:pt x="60140" y="27820"/>
                </a:lnTo>
                <a:lnTo>
                  <a:pt x="60140" y="27810"/>
                </a:lnTo>
                <a:lnTo>
                  <a:pt x="60130" y="27800"/>
                </a:lnTo>
                <a:lnTo>
                  <a:pt x="60130" y="27790"/>
                </a:lnTo>
                <a:lnTo>
                  <a:pt x="60120" y="27790"/>
                </a:lnTo>
                <a:lnTo>
                  <a:pt x="60120" y="27780"/>
                </a:lnTo>
                <a:lnTo>
                  <a:pt x="60110" y="27780"/>
                </a:lnTo>
                <a:lnTo>
                  <a:pt x="60100" y="27780"/>
                </a:lnTo>
                <a:lnTo>
                  <a:pt x="60090" y="27780"/>
                </a:lnTo>
                <a:lnTo>
                  <a:pt x="60080" y="27780"/>
                </a:lnTo>
                <a:lnTo>
                  <a:pt x="60080" y="27790"/>
                </a:lnTo>
                <a:lnTo>
                  <a:pt x="60070" y="27790"/>
                </a:lnTo>
                <a:lnTo>
                  <a:pt x="60070" y="27800"/>
                </a:lnTo>
                <a:lnTo>
                  <a:pt x="60060" y="27800"/>
                </a:lnTo>
                <a:lnTo>
                  <a:pt x="60050" y="27800"/>
                </a:lnTo>
                <a:lnTo>
                  <a:pt x="60040" y="27810"/>
                </a:lnTo>
                <a:lnTo>
                  <a:pt x="60030" y="27810"/>
                </a:lnTo>
                <a:lnTo>
                  <a:pt x="60030" y="27820"/>
                </a:lnTo>
                <a:lnTo>
                  <a:pt x="60020" y="27820"/>
                </a:lnTo>
                <a:lnTo>
                  <a:pt x="60020" y="27830"/>
                </a:lnTo>
                <a:lnTo>
                  <a:pt x="60010" y="27830"/>
                </a:lnTo>
                <a:lnTo>
                  <a:pt x="60000" y="27830"/>
                </a:lnTo>
                <a:lnTo>
                  <a:pt x="59990" y="27830"/>
                </a:lnTo>
                <a:lnTo>
                  <a:pt x="59980" y="27820"/>
                </a:lnTo>
                <a:lnTo>
                  <a:pt x="59980" y="27810"/>
                </a:lnTo>
                <a:lnTo>
                  <a:pt x="59980" y="27800"/>
                </a:lnTo>
                <a:lnTo>
                  <a:pt x="59980" y="27790"/>
                </a:lnTo>
                <a:lnTo>
                  <a:pt x="59980" y="27780"/>
                </a:lnTo>
                <a:lnTo>
                  <a:pt x="59970" y="27780"/>
                </a:lnTo>
                <a:lnTo>
                  <a:pt x="59970" y="27770"/>
                </a:lnTo>
                <a:lnTo>
                  <a:pt x="59960" y="27760"/>
                </a:lnTo>
                <a:lnTo>
                  <a:pt x="59960" y="27750"/>
                </a:lnTo>
                <a:lnTo>
                  <a:pt x="59950" y="27740"/>
                </a:lnTo>
                <a:lnTo>
                  <a:pt x="59940" y="27730"/>
                </a:lnTo>
                <a:lnTo>
                  <a:pt x="59930" y="27720"/>
                </a:lnTo>
                <a:lnTo>
                  <a:pt x="59930" y="27710"/>
                </a:lnTo>
                <a:lnTo>
                  <a:pt x="59920" y="27710"/>
                </a:lnTo>
                <a:lnTo>
                  <a:pt x="59920" y="27700"/>
                </a:lnTo>
                <a:lnTo>
                  <a:pt x="59910" y="27700"/>
                </a:lnTo>
                <a:lnTo>
                  <a:pt x="59910" y="27690"/>
                </a:lnTo>
                <a:lnTo>
                  <a:pt x="59900" y="27690"/>
                </a:lnTo>
                <a:lnTo>
                  <a:pt x="59890" y="27680"/>
                </a:lnTo>
                <a:lnTo>
                  <a:pt x="59890" y="27670"/>
                </a:lnTo>
                <a:lnTo>
                  <a:pt x="59890" y="27660"/>
                </a:lnTo>
                <a:lnTo>
                  <a:pt x="59880" y="27660"/>
                </a:lnTo>
                <a:lnTo>
                  <a:pt x="59880" y="27650"/>
                </a:lnTo>
                <a:lnTo>
                  <a:pt x="59880" y="27640"/>
                </a:lnTo>
                <a:lnTo>
                  <a:pt x="59890" y="27630"/>
                </a:lnTo>
                <a:lnTo>
                  <a:pt x="59900" y="27630"/>
                </a:lnTo>
                <a:lnTo>
                  <a:pt x="59900" y="27620"/>
                </a:lnTo>
                <a:lnTo>
                  <a:pt x="59910" y="27620"/>
                </a:lnTo>
                <a:lnTo>
                  <a:pt x="59910" y="27610"/>
                </a:lnTo>
                <a:lnTo>
                  <a:pt x="59910" y="27600"/>
                </a:lnTo>
                <a:lnTo>
                  <a:pt x="59910" y="27590"/>
                </a:lnTo>
                <a:lnTo>
                  <a:pt x="59910" y="27580"/>
                </a:lnTo>
                <a:lnTo>
                  <a:pt x="59900" y="27580"/>
                </a:lnTo>
                <a:lnTo>
                  <a:pt x="59900" y="27570"/>
                </a:lnTo>
                <a:lnTo>
                  <a:pt x="59890" y="27570"/>
                </a:lnTo>
                <a:lnTo>
                  <a:pt x="59890" y="27560"/>
                </a:lnTo>
                <a:lnTo>
                  <a:pt x="59880" y="27560"/>
                </a:lnTo>
                <a:lnTo>
                  <a:pt x="59870" y="27550"/>
                </a:lnTo>
                <a:lnTo>
                  <a:pt x="59860" y="27550"/>
                </a:lnTo>
                <a:lnTo>
                  <a:pt x="59850" y="27550"/>
                </a:lnTo>
                <a:lnTo>
                  <a:pt x="59840" y="27540"/>
                </a:lnTo>
                <a:lnTo>
                  <a:pt x="59830" y="27540"/>
                </a:lnTo>
                <a:lnTo>
                  <a:pt x="59830" y="27530"/>
                </a:lnTo>
                <a:lnTo>
                  <a:pt x="59820" y="27530"/>
                </a:lnTo>
                <a:lnTo>
                  <a:pt x="59810" y="27530"/>
                </a:lnTo>
                <a:lnTo>
                  <a:pt x="59810" y="27520"/>
                </a:lnTo>
                <a:lnTo>
                  <a:pt x="59800" y="27510"/>
                </a:lnTo>
                <a:lnTo>
                  <a:pt x="59790" y="27510"/>
                </a:lnTo>
                <a:lnTo>
                  <a:pt x="59790" y="27500"/>
                </a:lnTo>
                <a:lnTo>
                  <a:pt x="59780" y="27490"/>
                </a:lnTo>
                <a:lnTo>
                  <a:pt x="59780" y="27480"/>
                </a:lnTo>
                <a:lnTo>
                  <a:pt x="59780" y="27470"/>
                </a:lnTo>
                <a:lnTo>
                  <a:pt x="59780" y="27460"/>
                </a:lnTo>
                <a:lnTo>
                  <a:pt x="59770" y="27460"/>
                </a:lnTo>
                <a:lnTo>
                  <a:pt x="59770" y="27450"/>
                </a:lnTo>
                <a:lnTo>
                  <a:pt x="59770" y="27440"/>
                </a:lnTo>
                <a:lnTo>
                  <a:pt x="59760" y="27430"/>
                </a:lnTo>
                <a:lnTo>
                  <a:pt x="59760" y="27420"/>
                </a:lnTo>
                <a:lnTo>
                  <a:pt x="59750" y="27420"/>
                </a:lnTo>
                <a:lnTo>
                  <a:pt x="59740" y="27410"/>
                </a:lnTo>
                <a:lnTo>
                  <a:pt x="59730" y="27420"/>
                </a:lnTo>
                <a:lnTo>
                  <a:pt x="59720" y="27420"/>
                </a:lnTo>
                <a:lnTo>
                  <a:pt x="59710" y="27430"/>
                </a:lnTo>
                <a:lnTo>
                  <a:pt x="59700" y="27430"/>
                </a:lnTo>
                <a:lnTo>
                  <a:pt x="59690" y="27430"/>
                </a:lnTo>
                <a:lnTo>
                  <a:pt x="59690" y="27420"/>
                </a:lnTo>
                <a:lnTo>
                  <a:pt x="59680" y="27420"/>
                </a:lnTo>
                <a:lnTo>
                  <a:pt x="59670" y="27410"/>
                </a:lnTo>
                <a:lnTo>
                  <a:pt x="59660" y="27400"/>
                </a:lnTo>
                <a:lnTo>
                  <a:pt x="59650" y="27400"/>
                </a:lnTo>
                <a:lnTo>
                  <a:pt x="59650" y="27390"/>
                </a:lnTo>
                <a:lnTo>
                  <a:pt x="59640" y="27390"/>
                </a:lnTo>
                <a:lnTo>
                  <a:pt x="59630" y="27390"/>
                </a:lnTo>
                <a:lnTo>
                  <a:pt x="59620" y="27380"/>
                </a:lnTo>
                <a:lnTo>
                  <a:pt x="59610" y="27380"/>
                </a:lnTo>
                <a:lnTo>
                  <a:pt x="59600" y="27390"/>
                </a:lnTo>
                <a:lnTo>
                  <a:pt x="59590" y="27390"/>
                </a:lnTo>
                <a:lnTo>
                  <a:pt x="59580" y="27390"/>
                </a:lnTo>
                <a:lnTo>
                  <a:pt x="59570" y="27390"/>
                </a:lnTo>
                <a:lnTo>
                  <a:pt x="59560" y="27380"/>
                </a:lnTo>
                <a:lnTo>
                  <a:pt x="59550" y="27380"/>
                </a:lnTo>
                <a:lnTo>
                  <a:pt x="59540" y="27380"/>
                </a:lnTo>
                <a:lnTo>
                  <a:pt x="59530" y="27380"/>
                </a:lnTo>
                <a:lnTo>
                  <a:pt x="59520" y="27380"/>
                </a:lnTo>
                <a:lnTo>
                  <a:pt x="59510" y="27380"/>
                </a:lnTo>
                <a:lnTo>
                  <a:pt x="59500" y="27370"/>
                </a:lnTo>
                <a:lnTo>
                  <a:pt x="59490" y="27360"/>
                </a:lnTo>
                <a:lnTo>
                  <a:pt x="59480" y="27360"/>
                </a:lnTo>
                <a:lnTo>
                  <a:pt x="59470" y="27350"/>
                </a:lnTo>
                <a:lnTo>
                  <a:pt x="59470" y="27340"/>
                </a:lnTo>
                <a:lnTo>
                  <a:pt x="59470" y="27330"/>
                </a:lnTo>
                <a:lnTo>
                  <a:pt x="59470" y="27320"/>
                </a:lnTo>
                <a:lnTo>
                  <a:pt x="59480" y="27310"/>
                </a:lnTo>
                <a:lnTo>
                  <a:pt x="59480" y="27300"/>
                </a:lnTo>
                <a:lnTo>
                  <a:pt x="59480" y="27290"/>
                </a:lnTo>
                <a:lnTo>
                  <a:pt x="59470" y="27280"/>
                </a:lnTo>
                <a:lnTo>
                  <a:pt x="59470" y="27270"/>
                </a:lnTo>
                <a:lnTo>
                  <a:pt x="59460" y="27260"/>
                </a:lnTo>
                <a:lnTo>
                  <a:pt x="59450" y="27260"/>
                </a:lnTo>
                <a:lnTo>
                  <a:pt x="59440" y="27260"/>
                </a:lnTo>
                <a:lnTo>
                  <a:pt x="59430" y="27260"/>
                </a:lnTo>
                <a:lnTo>
                  <a:pt x="59420" y="27250"/>
                </a:lnTo>
                <a:lnTo>
                  <a:pt x="59410" y="27250"/>
                </a:lnTo>
                <a:lnTo>
                  <a:pt x="59400" y="27240"/>
                </a:lnTo>
                <a:lnTo>
                  <a:pt x="59400" y="27230"/>
                </a:lnTo>
                <a:lnTo>
                  <a:pt x="59400" y="27220"/>
                </a:lnTo>
                <a:lnTo>
                  <a:pt x="59400" y="27210"/>
                </a:lnTo>
                <a:lnTo>
                  <a:pt x="59400" y="27200"/>
                </a:lnTo>
                <a:lnTo>
                  <a:pt x="59400" y="27190"/>
                </a:lnTo>
                <a:lnTo>
                  <a:pt x="59390" y="27180"/>
                </a:lnTo>
                <a:lnTo>
                  <a:pt x="59390" y="27170"/>
                </a:lnTo>
                <a:lnTo>
                  <a:pt x="59380" y="27160"/>
                </a:lnTo>
                <a:lnTo>
                  <a:pt x="59380" y="27150"/>
                </a:lnTo>
                <a:lnTo>
                  <a:pt x="59370" y="27150"/>
                </a:lnTo>
                <a:lnTo>
                  <a:pt x="59360" y="27140"/>
                </a:lnTo>
                <a:lnTo>
                  <a:pt x="59350" y="27140"/>
                </a:lnTo>
                <a:lnTo>
                  <a:pt x="59350" y="27130"/>
                </a:lnTo>
                <a:lnTo>
                  <a:pt x="59340" y="27130"/>
                </a:lnTo>
                <a:lnTo>
                  <a:pt x="59330" y="27120"/>
                </a:lnTo>
                <a:lnTo>
                  <a:pt x="59330" y="27110"/>
                </a:lnTo>
                <a:lnTo>
                  <a:pt x="59320" y="27100"/>
                </a:lnTo>
                <a:lnTo>
                  <a:pt x="59320" y="27090"/>
                </a:lnTo>
                <a:lnTo>
                  <a:pt x="59320" y="27080"/>
                </a:lnTo>
                <a:lnTo>
                  <a:pt x="59320" y="27070"/>
                </a:lnTo>
                <a:lnTo>
                  <a:pt x="59330" y="27060"/>
                </a:lnTo>
                <a:lnTo>
                  <a:pt x="59330" y="27050"/>
                </a:lnTo>
                <a:lnTo>
                  <a:pt x="59330" y="27040"/>
                </a:lnTo>
                <a:lnTo>
                  <a:pt x="59330" y="27030"/>
                </a:lnTo>
                <a:lnTo>
                  <a:pt x="59320" y="27020"/>
                </a:lnTo>
                <a:lnTo>
                  <a:pt x="59320" y="27010"/>
                </a:lnTo>
                <a:lnTo>
                  <a:pt x="59310" y="27000"/>
                </a:lnTo>
                <a:lnTo>
                  <a:pt x="59300" y="27000"/>
                </a:lnTo>
                <a:lnTo>
                  <a:pt x="59300" y="26990"/>
                </a:lnTo>
                <a:lnTo>
                  <a:pt x="59290" y="26990"/>
                </a:lnTo>
                <a:lnTo>
                  <a:pt x="59290" y="26980"/>
                </a:lnTo>
                <a:lnTo>
                  <a:pt x="59280" y="26970"/>
                </a:lnTo>
                <a:lnTo>
                  <a:pt x="59270" y="26960"/>
                </a:lnTo>
                <a:lnTo>
                  <a:pt x="59270" y="26950"/>
                </a:lnTo>
                <a:lnTo>
                  <a:pt x="59260" y="26940"/>
                </a:lnTo>
                <a:lnTo>
                  <a:pt x="59260" y="26930"/>
                </a:lnTo>
                <a:lnTo>
                  <a:pt x="59260" y="26920"/>
                </a:lnTo>
                <a:lnTo>
                  <a:pt x="59260" y="26910"/>
                </a:lnTo>
                <a:lnTo>
                  <a:pt x="59260" y="26900"/>
                </a:lnTo>
                <a:lnTo>
                  <a:pt x="59260" y="26890"/>
                </a:lnTo>
                <a:lnTo>
                  <a:pt x="59260" y="26880"/>
                </a:lnTo>
                <a:lnTo>
                  <a:pt x="59260" y="26860"/>
                </a:lnTo>
                <a:lnTo>
                  <a:pt x="59260" y="26850"/>
                </a:lnTo>
                <a:lnTo>
                  <a:pt x="59260" y="26840"/>
                </a:lnTo>
                <a:lnTo>
                  <a:pt x="59260" y="26830"/>
                </a:lnTo>
                <a:lnTo>
                  <a:pt x="59260" y="26820"/>
                </a:lnTo>
                <a:lnTo>
                  <a:pt x="59260" y="26800"/>
                </a:lnTo>
                <a:lnTo>
                  <a:pt x="59270" y="26790"/>
                </a:lnTo>
                <a:lnTo>
                  <a:pt x="59270" y="26780"/>
                </a:lnTo>
                <a:lnTo>
                  <a:pt x="59260" y="26770"/>
                </a:lnTo>
                <a:lnTo>
                  <a:pt x="59250" y="26770"/>
                </a:lnTo>
                <a:lnTo>
                  <a:pt x="59240" y="26760"/>
                </a:lnTo>
                <a:lnTo>
                  <a:pt x="59230" y="26760"/>
                </a:lnTo>
                <a:lnTo>
                  <a:pt x="59230" y="26750"/>
                </a:lnTo>
                <a:lnTo>
                  <a:pt x="59220" y="26740"/>
                </a:lnTo>
                <a:lnTo>
                  <a:pt x="59210" y="26740"/>
                </a:lnTo>
                <a:lnTo>
                  <a:pt x="59210" y="26730"/>
                </a:lnTo>
                <a:lnTo>
                  <a:pt x="59200" y="26720"/>
                </a:lnTo>
                <a:lnTo>
                  <a:pt x="59190" y="26710"/>
                </a:lnTo>
                <a:lnTo>
                  <a:pt x="59190" y="26700"/>
                </a:lnTo>
                <a:lnTo>
                  <a:pt x="59190" y="26690"/>
                </a:lnTo>
                <a:lnTo>
                  <a:pt x="59190" y="26680"/>
                </a:lnTo>
                <a:lnTo>
                  <a:pt x="59200" y="26680"/>
                </a:lnTo>
                <a:lnTo>
                  <a:pt x="59200" y="26670"/>
                </a:lnTo>
                <a:lnTo>
                  <a:pt x="59200" y="26660"/>
                </a:lnTo>
                <a:lnTo>
                  <a:pt x="59200" y="26650"/>
                </a:lnTo>
                <a:lnTo>
                  <a:pt x="59210" y="26640"/>
                </a:lnTo>
                <a:lnTo>
                  <a:pt x="59210" y="26630"/>
                </a:lnTo>
                <a:lnTo>
                  <a:pt x="59220" y="26630"/>
                </a:lnTo>
                <a:lnTo>
                  <a:pt x="59220" y="26620"/>
                </a:lnTo>
                <a:lnTo>
                  <a:pt x="59230" y="26620"/>
                </a:lnTo>
                <a:lnTo>
                  <a:pt x="59230" y="26610"/>
                </a:lnTo>
                <a:lnTo>
                  <a:pt x="59230" y="26600"/>
                </a:lnTo>
                <a:lnTo>
                  <a:pt x="59230" y="26590"/>
                </a:lnTo>
                <a:lnTo>
                  <a:pt x="59220" y="26590"/>
                </a:lnTo>
                <a:lnTo>
                  <a:pt x="59220" y="26580"/>
                </a:lnTo>
                <a:lnTo>
                  <a:pt x="59220" y="26570"/>
                </a:lnTo>
                <a:lnTo>
                  <a:pt x="59210" y="26560"/>
                </a:lnTo>
                <a:lnTo>
                  <a:pt x="59210" y="26550"/>
                </a:lnTo>
                <a:lnTo>
                  <a:pt x="59210" y="26540"/>
                </a:lnTo>
                <a:lnTo>
                  <a:pt x="59210" y="26530"/>
                </a:lnTo>
                <a:lnTo>
                  <a:pt x="59220" y="26530"/>
                </a:lnTo>
                <a:lnTo>
                  <a:pt x="59220" y="26520"/>
                </a:lnTo>
                <a:lnTo>
                  <a:pt x="59220" y="26510"/>
                </a:lnTo>
                <a:lnTo>
                  <a:pt x="59230" y="26510"/>
                </a:lnTo>
                <a:lnTo>
                  <a:pt x="59230" y="26500"/>
                </a:lnTo>
                <a:lnTo>
                  <a:pt x="59230" y="26490"/>
                </a:lnTo>
                <a:lnTo>
                  <a:pt x="59230" y="26480"/>
                </a:lnTo>
                <a:lnTo>
                  <a:pt x="59220" y="26480"/>
                </a:lnTo>
                <a:lnTo>
                  <a:pt x="59210" y="26480"/>
                </a:lnTo>
                <a:lnTo>
                  <a:pt x="59200" y="26480"/>
                </a:lnTo>
                <a:lnTo>
                  <a:pt x="59190" y="26470"/>
                </a:lnTo>
                <a:lnTo>
                  <a:pt x="59180" y="26460"/>
                </a:lnTo>
                <a:lnTo>
                  <a:pt x="59170" y="26460"/>
                </a:lnTo>
                <a:lnTo>
                  <a:pt x="59170" y="26450"/>
                </a:lnTo>
                <a:lnTo>
                  <a:pt x="59160" y="26450"/>
                </a:lnTo>
                <a:lnTo>
                  <a:pt x="59160" y="26440"/>
                </a:lnTo>
                <a:lnTo>
                  <a:pt x="59150" y="26430"/>
                </a:lnTo>
                <a:lnTo>
                  <a:pt x="59150" y="26420"/>
                </a:lnTo>
                <a:lnTo>
                  <a:pt x="59150" y="26410"/>
                </a:lnTo>
                <a:lnTo>
                  <a:pt x="59140" y="26400"/>
                </a:lnTo>
                <a:lnTo>
                  <a:pt x="59140" y="26390"/>
                </a:lnTo>
                <a:lnTo>
                  <a:pt x="59140" y="26370"/>
                </a:lnTo>
                <a:lnTo>
                  <a:pt x="59140" y="26360"/>
                </a:lnTo>
                <a:lnTo>
                  <a:pt x="59150" y="26360"/>
                </a:lnTo>
                <a:lnTo>
                  <a:pt x="59160" y="26360"/>
                </a:lnTo>
                <a:lnTo>
                  <a:pt x="59170" y="26360"/>
                </a:lnTo>
                <a:lnTo>
                  <a:pt x="59180" y="26360"/>
                </a:lnTo>
                <a:lnTo>
                  <a:pt x="59190" y="26350"/>
                </a:lnTo>
                <a:lnTo>
                  <a:pt x="59180" y="26340"/>
                </a:lnTo>
                <a:lnTo>
                  <a:pt x="59180" y="26330"/>
                </a:lnTo>
                <a:lnTo>
                  <a:pt x="59170" y="26330"/>
                </a:lnTo>
                <a:lnTo>
                  <a:pt x="59170" y="26320"/>
                </a:lnTo>
                <a:lnTo>
                  <a:pt x="59160" y="26320"/>
                </a:lnTo>
                <a:lnTo>
                  <a:pt x="59150" y="26310"/>
                </a:lnTo>
                <a:lnTo>
                  <a:pt x="59140" y="26300"/>
                </a:lnTo>
                <a:lnTo>
                  <a:pt x="59140" y="26290"/>
                </a:lnTo>
                <a:lnTo>
                  <a:pt x="59130" y="26280"/>
                </a:lnTo>
                <a:lnTo>
                  <a:pt x="59130" y="26270"/>
                </a:lnTo>
                <a:lnTo>
                  <a:pt x="59130" y="26260"/>
                </a:lnTo>
                <a:lnTo>
                  <a:pt x="59140" y="26260"/>
                </a:lnTo>
                <a:lnTo>
                  <a:pt x="59140" y="26250"/>
                </a:lnTo>
                <a:lnTo>
                  <a:pt x="59150" y="26250"/>
                </a:lnTo>
                <a:lnTo>
                  <a:pt x="59160" y="26250"/>
                </a:lnTo>
                <a:lnTo>
                  <a:pt x="59170" y="26250"/>
                </a:lnTo>
                <a:lnTo>
                  <a:pt x="59180" y="26250"/>
                </a:lnTo>
                <a:lnTo>
                  <a:pt x="59180" y="26240"/>
                </a:lnTo>
                <a:lnTo>
                  <a:pt x="59190" y="26240"/>
                </a:lnTo>
                <a:lnTo>
                  <a:pt x="59200" y="26230"/>
                </a:lnTo>
                <a:lnTo>
                  <a:pt x="59200" y="26220"/>
                </a:lnTo>
                <a:lnTo>
                  <a:pt x="59200" y="26210"/>
                </a:lnTo>
                <a:lnTo>
                  <a:pt x="59190" y="26210"/>
                </a:lnTo>
                <a:lnTo>
                  <a:pt x="59180" y="26210"/>
                </a:lnTo>
                <a:lnTo>
                  <a:pt x="59170" y="26210"/>
                </a:lnTo>
                <a:lnTo>
                  <a:pt x="59160" y="26210"/>
                </a:lnTo>
                <a:lnTo>
                  <a:pt x="59150" y="26210"/>
                </a:lnTo>
                <a:lnTo>
                  <a:pt x="59140" y="26200"/>
                </a:lnTo>
                <a:lnTo>
                  <a:pt x="59130" y="26200"/>
                </a:lnTo>
                <a:lnTo>
                  <a:pt x="59120" y="26190"/>
                </a:lnTo>
                <a:lnTo>
                  <a:pt x="59110" y="26180"/>
                </a:lnTo>
                <a:lnTo>
                  <a:pt x="59100" y="26170"/>
                </a:lnTo>
                <a:lnTo>
                  <a:pt x="59110" y="26170"/>
                </a:lnTo>
                <a:lnTo>
                  <a:pt x="59110" y="26160"/>
                </a:lnTo>
                <a:lnTo>
                  <a:pt x="59110" y="26150"/>
                </a:lnTo>
                <a:lnTo>
                  <a:pt x="59120" y="26140"/>
                </a:lnTo>
                <a:lnTo>
                  <a:pt x="59120" y="26130"/>
                </a:lnTo>
                <a:lnTo>
                  <a:pt x="59120" y="26120"/>
                </a:lnTo>
                <a:lnTo>
                  <a:pt x="59120" y="26110"/>
                </a:lnTo>
                <a:lnTo>
                  <a:pt x="59120" y="26100"/>
                </a:lnTo>
                <a:lnTo>
                  <a:pt x="59110" y="26100"/>
                </a:lnTo>
                <a:lnTo>
                  <a:pt x="59100" y="26100"/>
                </a:lnTo>
                <a:lnTo>
                  <a:pt x="59090" y="26110"/>
                </a:lnTo>
                <a:lnTo>
                  <a:pt x="59090" y="26120"/>
                </a:lnTo>
                <a:lnTo>
                  <a:pt x="59080" y="26130"/>
                </a:lnTo>
                <a:lnTo>
                  <a:pt x="59080" y="26140"/>
                </a:lnTo>
                <a:lnTo>
                  <a:pt x="59070" y="26150"/>
                </a:lnTo>
                <a:lnTo>
                  <a:pt x="59070" y="26160"/>
                </a:lnTo>
                <a:lnTo>
                  <a:pt x="59060" y="26170"/>
                </a:lnTo>
                <a:lnTo>
                  <a:pt x="59050" y="26180"/>
                </a:lnTo>
                <a:lnTo>
                  <a:pt x="59040" y="26180"/>
                </a:lnTo>
                <a:lnTo>
                  <a:pt x="59030" y="26180"/>
                </a:lnTo>
                <a:lnTo>
                  <a:pt x="59020" y="26190"/>
                </a:lnTo>
                <a:lnTo>
                  <a:pt x="59010" y="26180"/>
                </a:lnTo>
                <a:lnTo>
                  <a:pt x="59000" y="26170"/>
                </a:lnTo>
                <a:lnTo>
                  <a:pt x="58990" y="26170"/>
                </a:lnTo>
                <a:lnTo>
                  <a:pt x="58990" y="26160"/>
                </a:lnTo>
                <a:lnTo>
                  <a:pt x="58990" y="26150"/>
                </a:lnTo>
                <a:lnTo>
                  <a:pt x="58980" y="26140"/>
                </a:lnTo>
                <a:lnTo>
                  <a:pt x="58980" y="26130"/>
                </a:lnTo>
                <a:lnTo>
                  <a:pt x="58970" y="26130"/>
                </a:lnTo>
                <a:lnTo>
                  <a:pt x="58960" y="26120"/>
                </a:lnTo>
                <a:lnTo>
                  <a:pt x="58950" y="26110"/>
                </a:lnTo>
                <a:lnTo>
                  <a:pt x="58940" y="26100"/>
                </a:lnTo>
                <a:lnTo>
                  <a:pt x="58930" y="26100"/>
                </a:lnTo>
                <a:lnTo>
                  <a:pt x="58920" y="26100"/>
                </a:lnTo>
                <a:lnTo>
                  <a:pt x="58910" y="26090"/>
                </a:lnTo>
                <a:lnTo>
                  <a:pt x="58900" y="26090"/>
                </a:lnTo>
                <a:lnTo>
                  <a:pt x="58900" y="26080"/>
                </a:lnTo>
                <a:lnTo>
                  <a:pt x="58890" y="26070"/>
                </a:lnTo>
                <a:lnTo>
                  <a:pt x="58880" y="26060"/>
                </a:lnTo>
                <a:lnTo>
                  <a:pt x="58880" y="26050"/>
                </a:lnTo>
                <a:lnTo>
                  <a:pt x="58870" y="26040"/>
                </a:lnTo>
                <a:lnTo>
                  <a:pt x="58860" y="26030"/>
                </a:lnTo>
                <a:lnTo>
                  <a:pt x="58850" y="26030"/>
                </a:lnTo>
                <a:lnTo>
                  <a:pt x="58850" y="26020"/>
                </a:lnTo>
                <a:lnTo>
                  <a:pt x="58840" y="26020"/>
                </a:lnTo>
                <a:lnTo>
                  <a:pt x="58830" y="26010"/>
                </a:lnTo>
                <a:lnTo>
                  <a:pt x="58820" y="26010"/>
                </a:lnTo>
                <a:lnTo>
                  <a:pt x="58810" y="26010"/>
                </a:lnTo>
                <a:lnTo>
                  <a:pt x="58810" y="26020"/>
                </a:lnTo>
                <a:lnTo>
                  <a:pt x="58800" y="26020"/>
                </a:lnTo>
                <a:lnTo>
                  <a:pt x="58790" y="26020"/>
                </a:lnTo>
                <a:lnTo>
                  <a:pt x="58780" y="26020"/>
                </a:lnTo>
                <a:lnTo>
                  <a:pt x="58770" y="26010"/>
                </a:lnTo>
                <a:lnTo>
                  <a:pt x="58760" y="26000"/>
                </a:lnTo>
                <a:lnTo>
                  <a:pt x="58750" y="25990"/>
                </a:lnTo>
                <a:lnTo>
                  <a:pt x="58750" y="25980"/>
                </a:lnTo>
                <a:lnTo>
                  <a:pt x="58740" y="25970"/>
                </a:lnTo>
                <a:lnTo>
                  <a:pt x="58740" y="25960"/>
                </a:lnTo>
                <a:lnTo>
                  <a:pt x="58750" y="25960"/>
                </a:lnTo>
                <a:lnTo>
                  <a:pt x="58750" y="25950"/>
                </a:lnTo>
                <a:lnTo>
                  <a:pt x="58740" y="25940"/>
                </a:lnTo>
                <a:lnTo>
                  <a:pt x="58740" y="25930"/>
                </a:lnTo>
                <a:lnTo>
                  <a:pt x="58740" y="25920"/>
                </a:lnTo>
                <a:lnTo>
                  <a:pt x="58730" y="25920"/>
                </a:lnTo>
                <a:lnTo>
                  <a:pt x="58720" y="25910"/>
                </a:lnTo>
                <a:lnTo>
                  <a:pt x="58720" y="25900"/>
                </a:lnTo>
                <a:lnTo>
                  <a:pt x="58710" y="25890"/>
                </a:lnTo>
                <a:lnTo>
                  <a:pt x="58710" y="25880"/>
                </a:lnTo>
                <a:lnTo>
                  <a:pt x="58720" y="25870"/>
                </a:lnTo>
                <a:lnTo>
                  <a:pt x="58720" y="25860"/>
                </a:lnTo>
                <a:lnTo>
                  <a:pt x="58730" y="25850"/>
                </a:lnTo>
                <a:lnTo>
                  <a:pt x="58730" y="25840"/>
                </a:lnTo>
                <a:lnTo>
                  <a:pt x="58730" y="25830"/>
                </a:lnTo>
                <a:lnTo>
                  <a:pt x="58730" y="25820"/>
                </a:lnTo>
                <a:lnTo>
                  <a:pt x="58720" y="25810"/>
                </a:lnTo>
                <a:lnTo>
                  <a:pt x="58720" y="25800"/>
                </a:lnTo>
                <a:lnTo>
                  <a:pt x="58720" y="25790"/>
                </a:lnTo>
                <a:lnTo>
                  <a:pt x="58710" y="25790"/>
                </a:lnTo>
                <a:lnTo>
                  <a:pt x="58710" y="25780"/>
                </a:lnTo>
                <a:lnTo>
                  <a:pt x="58710" y="25770"/>
                </a:lnTo>
                <a:lnTo>
                  <a:pt x="58710" y="25760"/>
                </a:lnTo>
                <a:lnTo>
                  <a:pt x="58710" y="25750"/>
                </a:lnTo>
                <a:lnTo>
                  <a:pt x="58710" y="25740"/>
                </a:lnTo>
                <a:lnTo>
                  <a:pt x="58700" y="25730"/>
                </a:lnTo>
                <a:lnTo>
                  <a:pt x="58710" y="25720"/>
                </a:lnTo>
                <a:lnTo>
                  <a:pt x="58720" y="25710"/>
                </a:lnTo>
                <a:lnTo>
                  <a:pt x="58730" y="25710"/>
                </a:lnTo>
                <a:lnTo>
                  <a:pt x="58740" y="25710"/>
                </a:lnTo>
                <a:lnTo>
                  <a:pt x="58740" y="25700"/>
                </a:lnTo>
                <a:lnTo>
                  <a:pt x="58740" y="25690"/>
                </a:lnTo>
                <a:lnTo>
                  <a:pt x="58750" y="25680"/>
                </a:lnTo>
                <a:lnTo>
                  <a:pt x="58750" y="25690"/>
                </a:lnTo>
                <a:lnTo>
                  <a:pt x="58750" y="25680"/>
                </a:lnTo>
                <a:lnTo>
                  <a:pt x="58750" y="25670"/>
                </a:lnTo>
                <a:lnTo>
                  <a:pt x="58750" y="25660"/>
                </a:lnTo>
                <a:lnTo>
                  <a:pt x="58740" y="25660"/>
                </a:lnTo>
                <a:lnTo>
                  <a:pt x="58740" y="25650"/>
                </a:lnTo>
                <a:lnTo>
                  <a:pt x="58740" y="25640"/>
                </a:lnTo>
                <a:lnTo>
                  <a:pt x="58740" y="25630"/>
                </a:lnTo>
                <a:lnTo>
                  <a:pt x="58740" y="25620"/>
                </a:lnTo>
                <a:lnTo>
                  <a:pt x="58740" y="25610"/>
                </a:lnTo>
                <a:lnTo>
                  <a:pt x="58740" y="25600"/>
                </a:lnTo>
                <a:lnTo>
                  <a:pt x="58730" y="25600"/>
                </a:lnTo>
                <a:lnTo>
                  <a:pt x="58720" y="25590"/>
                </a:lnTo>
                <a:lnTo>
                  <a:pt x="58720" y="25580"/>
                </a:lnTo>
                <a:lnTo>
                  <a:pt x="58720" y="25570"/>
                </a:lnTo>
                <a:lnTo>
                  <a:pt x="58720" y="25560"/>
                </a:lnTo>
                <a:lnTo>
                  <a:pt x="58720" y="25550"/>
                </a:lnTo>
                <a:lnTo>
                  <a:pt x="58720" y="25540"/>
                </a:lnTo>
                <a:lnTo>
                  <a:pt x="58720" y="25530"/>
                </a:lnTo>
                <a:lnTo>
                  <a:pt x="58710" y="25530"/>
                </a:lnTo>
                <a:lnTo>
                  <a:pt x="58710" y="25520"/>
                </a:lnTo>
                <a:lnTo>
                  <a:pt x="58700" y="25520"/>
                </a:lnTo>
                <a:lnTo>
                  <a:pt x="58690" y="25520"/>
                </a:lnTo>
                <a:lnTo>
                  <a:pt x="58690" y="25510"/>
                </a:lnTo>
                <a:lnTo>
                  <a:pt x="58690" y="25500"/>
                </a:lnTo>
                <a:lnTo>
                  <a:pt x="58690" y="25490"/>
                </a:lnTo>
                <a:lnTo>
                  <a:pt x="58690" y="25480"/>
                </a:lnTo>
                <a:lnTo>
                  <a:pt x="58680" y="25480"/>
                </a:lnTo>
                <a:lnTo>
                  <a:pt x="58680" y="25470"/>
                </a:lnTo>
                <a:lnTo>
                  <a:pt x="58670" y="25470"/>
                </a:lnTo>
                <a:lnTo>
                  <a:pt x="58670" y="25460"/>
                </a:lnTo>
                <a:lnTo>
                  <a:pt x="58670" y="25450"/>
                </a:lnTo>
                <a:lnTo>
                  <a:pt x="58670" y="25440"/>
                </a:lnTo>
                <a:lnTo>
                  <a:pt x="58670" y="25430"/>
                </a:lnTo>
                <a:lnTo>
                  <a:pt x="58670" y="25420"/>
                </a:lnTo>
                <a:lnTo>
                  <a:pt x="58670" y="25410"/>
                </a:lnTo>
                <a:lnTo>
                  <a:pt x="58670" y="25400"/>
                </a:lnTo>
                <a:lnTo>
                  <a:pt x="58670" y="25390"/>
                </a:lnTo>
                <a:lnTo>
                  <a:pt x="58670" y="25380"/>
                </a:lnTo>
                <a:lnTo>
                  <a:pt x="58670" y="25370"/>
                </a:lnTo>
                <a:lnTo>
                  <a:pt x="58670" y="25360"/>
                </a:lnTo>
                <a:lnTo>
                  <a:pt x="58670" y="25350"/>
                </a:lnTo>
                <a:lnTo>
                  <a:pt x="58660" y="25340"/>
                </a:lnTo>
                <a:lnTo>
                  <a:pt x="58660" y="25330"/>
                </a:lnTo>
                <a:lnTo>
                  <a:pt x="58660" y="25320"/>
                </a:lnTo>
                <a:lnTo>
                  <a:pt x="58660" y="25310"/>
                </a:lnTo>
                <a:lnTo>
                  <a:pt x="58670" y="25300"/>
                </a:lnTo>
                <a:lnTo>
                  <a:pt x="58670" y="25290"/>
                </a:lnTo>
                <a:lnTo>
                  <a:pt x="58670" y="25280"/>
                </a:lnTo>
                <a:lnTo>
                  <a:pt x="58660" y="25270"/>
                </a:lnTo>
                <a:lnTo>
                  <a:pt x="58660" y="25260"/>
                </a:lnTo>
                <a:lnTo>
                  <a:pt x="58660" y="25250"/>
                </a:lnTo>
                <a:lnTo>
                  <a:pt x="58660" y="25240"/>
                </a:lnTo>
                <a:lnTo>
                  <a:pt x="58670" y="25240"/>
                </a:lnTo>
                <a:lnTo>
                  <a:pt x="58670" y="25230"/>
                </a:lnTo>
                <a:lnTo>
                  <a:pt x="58660" y="25220"/>
                </a:lnTo>
                <a:lnTo>
                  <a:pt x="58650" y="25210"/>
                </a:lnTo>
                <a:lnTo>
                  <a:pt x="58640" y="25210"/>
                </a:lnTo>
                <a:lnTo>
                  <a:pt x="58630" y="25200"/>
                </a:lnTo>
                <a:lnTo>
                  <a:pt x="58630" y="25190"/>
                </a:lnTo>
                <a:lnTo>
                  <a:pt x="58630" y="25180"/>
                </a:lnTo>
                <a:lnTo>
                  <a:pt x="58630" y="25170"/>
                </a:lnTo>
                <a:lnTo>
                  <a:pt x="58630" y="25160"/>
                </a:lnTo>
                <a:lnTo>
                  <a:pt x="58640" y="25160"/>
                </a:lnTo>
                <a:lnTo>
                  <a:pt x="58640" y="25150"/>
                </a:lnTo>
                <a:lnTo>
                  <a:pt x="58640" y="25140"/>
                </a:lnTo>
                <a:lnTo>
                  <a:pt x="58640" y="25130"/>
                </a:lnTo>
                <a:lnTo>
                  <a:pt x="58630" y="25130"/>
                </a:lnTo>
                <a:lnTo>
                  <a:pt x="58630" y="25120"/>
                </a:lnTo>
                <a:lnTo>
                  <a:pt x="58630" y="25110"/>
                </a:lnTo>
                <a:lnTo>
                  <a:pt x="58640" y="25100"/>
                </a:lnTo>
                <a:lnTo>
                  <a:pt x="58650" y="25090"/>
                </a:lnTo>
                <a:lnTo>
                  <a:pt x="58650" y="25080"/>
                </a:lnTo>
                <a:lnTo>
                  <a:pt x="58660" y="25070"/>
                </a:lnTo>
                <a:lnTo>
                  <a:pt x="58660" y="25060"/>
                </a:lnTo>
                <a:lnTo>
                  <a:pt x="58670" y="25050"/>
                </a:lnTo>
                <a:lnTo>
                  <a:pt x="58680" y="25040"/>
                </a:lnTo>
                <a:lnTo>
                  <a:pt x="58680" y="25030"/>
                </a:lnTo>
                <a:lnTo>
                  <a:pt x="58680" y="25020"/>
                </a:lnTo>
                <a:lnTo>
                  <a:pt x="58680" y="25010"/>
                </a:lnTo>
                <a:lnTo>
                  <a:pt x="58680" y="25000"/>
                </a:lnTo>
                <a:lnTo>
                  <a:pt x="58680" y="24990"/>
                </a:lnTo>
                <a:lnTo>
                  <a:pt x="58680" y="24980"/>
                </a:lnTo>
                <a:lnTo>
                  <a:pt x="58680" y="24970"/>
                </a:lnTo>
                <a:lnTo>
                  <a:pt x="58680" y="24960"/>
                </a:lnTo>
                <a:lnTo>
                  <a:pt x="58680" y="24950"/>
                </a:lnTo>
                <a:lnTo>
                  <a:pt x="58690" y="24940"/>
                </a:lnTo>
                <a:lnTo>
                  <a:pt x="58690" y="24930"/>
                </a:lnTo>
                <a:lnTo>
                  <a:pt x="58690" y="24920"/>
                </a:lnTo>
                <a:lnTo>
                  <a:pt x="58690" y="24910"/>
                </a:lnTo>
                <a:lnTo>
                  <a:pt x="58700" y="24900"/>
                </a:lnTo>
                <a:lnTo>
                  <a:pt x="58700" y="24890"/>
                </a:lnTo>
                <a:lnTo>
                  <a:pt x="58700" y="24880"/>
                </a:lnTo>
                <a:lnTo>
                  <a:pt x="58700" y="24870"/>
                </a:lnTo>
                <a:lnTo>
                  <a:pt x="58700" y="24860"/>
                </a:lnTo>
                <a:lnTo>
                  <a:pt x="58710" y="24850"/>
                </a:lnTo>
                <a:lnTo>
                  <a:pt x="58710" y="24840"/>
                </a:lnTo>
                <a:lnTo>
                  <a:pt x="58700" y="24830"/>
                </a:lnTo>
                <a:lnTo>
                  <a:pt x="58710" y="24820"/>
                </a:lnTo>
                <a:lnTo>
                  <a:pt x="58710" y="24810"/>
                </a:lnTo>
                <a:lnTo>
                  <a:pt x="58710" y="24800"/>
                </a:lnTo>
                <a:lnTo>
                  <a:pt x="58710" y="24790"/>
                </a:lnTo>
                <a:lnTo>
                  <a:pt x="58700" y="24780"/>
                </a:lnTo>
                <a:lnTo>
                  <a:pt x="58700" y="24770"/>
                </a:lnTo>
                <a:lnTo>
                  <a:pt x="58700" y="24760"/>
                </a:lnTo>
                <a:lnTo>
                  <a:pt x="58700" y="24750"/>
                </a:lnTo>
                <a:lnTo>
                  <a:pt x="58700" y="24740"/>
                </a:lnTo>
                <a:lnTo>
                  <a:pt x="58700" y="24730"/>
                </a:lnTo>
                <a:lnTo>
                  <a:pt x="58710" y="24720"/>
                </a:lnTo>
                <a:lnTo>
                  <a:pt x="58710" y="24710"/>
                </a:lnTo>
                <a:lnTo>
                  <a:pt x="58710" y="24700"/>
                </a:lnTo>
                <a:lnTo>
                  <a:pt x="58710" y="24680"/>
                </a:lnTo>
                <a:lnTo>
                  <a:pt x="58710" y="24670"/>
                </a:lnTo>
                <a:lnTo>
                  <a:pt x="58710" y="24660"/>
                </a:lnTo>
                <a:lnTo>
                  <a:pt x="58710" y="24650"/>
                </a:lnTo>
                <a:lnTo>
                  <a:pt x="58710" y="24640"/>
                </a:lnTo>
                <a:lnTo>
                  <a:pt x="58710" y="24630"/>
                </a:lnTo>
                <a:lnTo>
                  <a:pt x="58710" y="24620"/>
                </a:lnTo>
                <a:lnTo>
                  <a:pt x="58710" y="24610"/>
                </a:lnTo>
                <a:lnTo>
                  <a:pt x="58710" y="24600"/>
                </a:lnTo>
                <a:lnTo>
                  <a:pt x="58710" y="24590"/>
                </a:lnTo>
                <a:lnTo>
                  <a:pt x="58710" y="24580"/>
                </a:lnTo>
                <a:lnTo>
                  <a:pt x="58710" y="24560"/>
                </a:lnTo>
                <a:lnTo>
                  <a:pt x="58700" y="24550"/>
                </a:lnTo>
                <a:lnTo>
                  <a:pt x="58700" y="24540"/>
                </a:lnTo>
                <a:lnTo>
                  <a:pt x="58700" y="24530"/>
                </a:lnTo>
                <a:lnTo>
                  <a:pt x="58700" y="24520"/>
                </a:lnTo>
                <a:lnTo>
                  <a:pt x="58700" y="24510"/>
                </a:lnTo>
                <a:lnTo>
                  <a:pt x="58700" y="24500"/>
                </a:lnTo>
                <a:lnTo>
                  <a:pt x="58700" y="24490"/>
                </a:lnTo>
                <a:lnTo>
                  <a:pt x="58700" y="24480"/>
                </a:lnTo>
                <a:lnTo>
                  <a:pt x="58700" y="24460"/>
                </a:lnTo>
                <a:lnTo>
                  <a:pt x="58700" y="24450"/>
                </a:lnTo>
                <a:lnTo>
                  <a:pt x="58700" y="24440"/>
                </a:lnTo>
                <a:lnTo>
                  <a:pt x="58700" y="24430"/>
                </a:lnTo>
                <a:lnTo>
                  <a:pt x="58700" y="24420"/>
                </a:lnTo>
                <a:lnTo>
                  <a:pt x="58700" y="24410"/>
                </a:lnTo>
                <a:lnTo>
                  <a:pt x="58700" y="24400"/>
                </a:lnTo>
                <a:lnTo>
                  <a:pt x="58700" y="24390"/>
                </a:lnTo>
                <a:lnTo>
                  <a:pt x="58700" y="24380"/>
                </a:lnTo>
                <a:lnTo>
                  <a:pt x="58700" y="24370"/>
                </a:lnTo>
                <a:lnTo>
                  <a:pt x="58690" y="24360"/>
                </a:lnTo>
                <a:lnTo>
                  <a:pt x="58690" y="24350"/>
                </a:lnTo>
                <a:lnTo>
                  <a:pt x="58680" y="24350"/>
                </a:lnTo>
                <a:lnTo>
                  <a:pt x="58680" y="24340"/>
                </a:lnTo>
                <a:lnTo>
                  <a:pt x="58670" y="24330"/>
                </a:lnTo>
                <a:lnTo>
                  <a:pt x="58670" y="24320"/>
                </a:lnTo>
                <a:lnTo>
                  <a:pt x="58670" y="24310"/>
                </a:lnTo>
                <a:lnTo>
                  <a:pt x="58670" y="24300"/>
                </a:lnTo>
                <a:lnTo>
                  <a:pt x="58660" y="24290"/>
                </a:lnTo>
                <a:lnTo>
                  <a:pt x="58660" y="24280"/>
                </a:lnTo>
                <a:lnTo>
                  <a:pt x="58660" y="24260"/>
                </a:lnTo>
                <a:lnTo>
                  <a:pt x="58660" y="24250"/>
                </a:lnTo>
                <a:lnTo>
                  <a:pt x="58660" y="24230"/>
                </a:lnTo>
                <a:lnTo>
                  <a:pt x="58660" y="24220"/>
                </a:lnTo>
                <a:lnTo>
                  <a:pt x="58660" y="24210"/>
                </a:lnTo>
                <a:lnTo>
                  <a:pt x="58660" y="24200"/>
                </a:lnTo>
                <a:lnTo>
                  <a:pt x="58660" y="24190"/>
                </a:lnTo>
                <a:lnTo>
                  <a:pt x="58660" y="24180"/>
                </a:lnTo>
                <a:lnTo>
                  <a:pt x="58660" y="24170"/>
                </a:lnTo>
                <a:lnTo>
                  <a:pt x="58660" y="24150"/>
                </a:lnTo>
                <a:lnTo>
                  <a:pt x="58650" y="24150"/>
                </a:lnTo>
                <a:lnTo>
                  <a:pt x="58650" y="24140"/>
                </a:lnTo>
                <a:lnTo>
                  <a:pt x="58640" y="24140"/>
                </a:lnTo>
                <a:lnTo>
                  <a:pt x="58640" y="24130"/>
                </a:lnTo>
                <a:lnTo>
                  <a:pt x="58640" y="24140"/>
                </a:lnTo>
                <a:lnTo>
                  <a:pt x="58620" y="24130"/>
                </a:lnTo>
                <a:lnTo>
                  <a:pt x="58610" y="24130"/>
                </a:lnTo>
                <a:lnTo>
                  <a:pt x="58600" y="24120"/>
                </a:lnTo>
                <a:lnTo>
                  <a:pt x="58590" y="24120"/>
                </a:lnTo>
                <a:lnTo>
                  <a:pt x="58580" y="24110"/>
                </a:lnTo>
                <a:lnTo>
                  <a:pt x="58560" y="24110"/>
                </a:lnTo>
                <a:lnTo>
                  <a:pt x="58550" y="24100"/>
                </a:lnTo>
                <a:lnTo>
                  <a:pt x="58540" y="24100"/>
                </a:lnTo>
                <a:lnTo>
                  <a:pt x="58530" y="24090"/>
                </a:lnTo>
                <a:lnTo>
                  <a:pt x="58520" y="24080"/>
                </a:lnTo>
                <a:lnTo>
                  <a:pt x="58510" y="24070"/>
                </a:lnTo>
                <a:lnTo>
                  <a:pt x="58510" y="24060"/>
                </a:lnTo>
                <a:lnTo>
                  <a:pt x="58500" y="24060"/>
                </a:lnTo>
                <a:lnTo>
                  <a:pt x="58490" y="24050"/>
                </a:lnTo>
                <a:lnTo>
                  <a:pt x="58490" y="24040"/>
                </a:lnTo>
                <a:lnTo>
                  <a:pt x="58480" y="24030"/>
                </a:lnTo>
                <a:lnTo>
                  <a:pt x="58480" y="24020"/>
                </a:lnTo>
                <a:lnTo>
                  <a:pt x="58470" y="24010"/>
                </a:lnTo>
                <a:lnTo>
                  <a:pt x="58470" y="24000"/>
                </a:lnTo>
                <a:lnTo>
                  <a:pt x="58470" y="23990"/>
                </a:lnTo>
                <a:lnTo>
                  <a:pt x="58470" y="23980"/>
                </a:lnTo>
                <a:lnTo>
                  <a:pt x="58470" y="23970"/>
                </a:lnTo>
                <a:lnTo>
                  <a:pt x="58470" y="23960"/>
                </a:lnTo>
                <a:lnTo>
                  <a:pt x="58470" y="23950"/>
                </a:lnTo>
                <a:lnTo>
                  <a:pt x="58470" y="23940"/>
                </a:lnTo>
                <a:lnTo>
                  <a:pt x="58470" y="23930"/>
                </a:lnTo>
                <a:lnTo>
                  <a:pt x="58470" y="23910"/>
                </a:lnTo>
                <a:lnTo>
                  <a:pt x="58470" y="23900"/>
                </a:lnTo>
                <a:lnTo>
                  <a:pt x="58470" y="23890"/>
                </a:lnTo>
                <a:lnTo>
                  <a:pt x="58470" y="23880"/>
                </a:lnTo>
                <a:lnTo>
                  <a:pt x="58470" y="23870"/>
                </a:lnTo>
                <a:lnTo>
                  <a:pt x="58470" y="23860"/>
                </a:lnTo>
                <a:lnTo>
                  <a:pt x="58480" y="23840"/>
                </a:lnTo>
                <a:lnTo>
                  <a:pt x="58480" y="23830"/>
                </a:lnTo>
                <a:lnTo>
                  <a:pt x="58480" y="23820"/>
                </a:lnTo>
                <a:lnTo>
                  <a:pt x="58480" y="23810"/>
                </a:lnTo>
                <a:lnTo>
                  <a:pt x="58480" y="23790"/>
                </a:lnTo>
                <a:lnTo>
                  <a:pt x="58480" y="23780"/>
                </a:lnTo>
                <a:lnTo>
                  <a:pt x="58480" y="23770"/>
                </a:lnTo>
                <a:lnTo>
                  <a:pt x="58480" y="23760"/>
                </a:lnTo>
                <a:lnTo>
                  <a:pt x="58480" y="23750"/>
                </a:lnTo>
                <a:lnTo>
                  <a:pt x="58470" y="23740"/>
                </a:lnTo>
                <a:lnTo>
                  <a:pt x="58470" y="23730"/>
                </a:lnTo>
                <a:lnTo>
                  <a:pt x="58460" y="23720"/>
                </a:lnTo>
                <a:lnTo>
                  <a:pt x="58460" y="23710"/>
                </a:lnTo>
                <a:lnTo>
                  <a:pt x="58460" y="23690"/>
                </a:lnTo>
                <a:lnTo>
                  <a:pt x="58460" y="23680"/>
                </a:lnTo>
                <a:lnTo>
                  <a:pt x="58460" y="23670"/>
                </a:lnTo>
                <a:lnTo>
                  <a:pt x="58460" y="23660"/>
                </a:lnTo>
                <a:lnTo>
                  <a:pt x="58450" y="23650"/>
                </a:lnTo>
                <a:lnTo>
                  <a:pt x="58450" y="23640"/>
                </a:lnTo>
                <a:lnTo>
                  <a:pt x="58450" y="23630"/>
                </a:lnTo>
                <a:lnTo>
                  <a:pt x="58440" y="23620"/>
                </a:lnTo>
                <a:lnTo>
                  <a:pt x="58440" y="23610"/>
                </a:lnTo>
                <a:lnTo>
                  <a:pt x="58440" y="23600"/>
                </a:lnTo>
                <a:lnTo>
                  <a:pt x="58440" y="23590"/>
                </a:lnTo>
                <a:lnTo>
                  <a:pt x="58430" y="23580"/>
                </a:lnTo>
                <a:lnTo>
                  <a:pt x="58420" y="23570"/>
                </a:lnTo>
                <a:lnTo>
                  <a:pt x="58410" y="23570"/>
                </a:lnTo>
                <a:lnTo>
                  <a:pt x="58400" y="23570"/>
                </a:lnTo>
                <a:lnTo>
                  <a:pt x="58400" y="23560"/>
                </a:lnTo>
                <a:lnTo>
                  <a:pt x="58390" y="23560"/>
                </a:lnTo>
                <a:lnTo>
                  <a:pt x="58380" y="23560"/>
                </a:lnTo>
                <a:lnTo>
                  <a:pt x="58370" y="23550"/>
                </a:lnTo>
                <a:lnTo>
                  <a:pt x="58360" y="23540"/>
                </a:lnTo>
                <a:lnTo>
                  <a:pt x="58360" y="23530"/>
                </a:lnTo>
                <a:lnTo>
                  <a:pt x="58360" y="23520"/>
                </a:lnTo>
                <a:lnTo>
                  <a:pt x="58350" y="23520"/>
                </a:lnTo>
                <a:lnTo>
                  <a:pt x="58350" y="23500"/>
                </a:lnTo>
                <a:lnTo>
                  <a:pt x="58350" y="23490"/>
                </a:lnTo>
                <a:lnTo>
                  <a:pt x="58350" y="23480"/>
                </a:lnTo>
                <a:lnTo>
                  <a:pt x="58350" y="23470"/>
                </a:lnTo>
                <a:lnTo>
                  <a:pt x="58350" y="23460"/>
                </a:lnTo>
                <a:lnTo>
                  <a:pt x="58350" y="23450"/>
                </a:lnTo>
                <a:lnTo>
                  <a:pt x="58350" y="23440"/>
                </a:lnTo>
                <a:lnTo>
                  <a:pt x="58350" y="23430"/>
                </a:lnTo>
                <a:lnTo>
                  <a:pt x="58350" y="23420"/>
                </a:lnTo>
                <a:lnTo>
                  <a:pt x="58350" y="23410"/>
                </a:lnTo>
                <a:lnTo>
                  <a:pt x="58350" y="23400"/>
                </a:lnTo>
                <a:lnTo>
                  <a:pt x="58360" y="23390"/>
                </a:lnTo>
                <a:lnTo>
                  <a:pt x="58360" y="23380"/>
                </a:lnTo>
                <a:lnTo>
                  <a:pt x="58360" y="23370"/>
                </a:lnTo>
                <a:lnTo>
                  <a:pt x="58360" y="23360"/>
                </a:lnTo>
                <a:lnTo>
                  <a:pt x="58360" y="23350"/>
                </a:lnTo>
                <a:lnTo>
                  <a:pt x="58360" y="23330"/>
                </a:lnTo>
                <a:lnTo>
                  <a:pt x="58360" y="23320"/>
                </a:lnTo>
                <a:lnTo>
                  <a:pt x="58360" y="23290"/>
                </a:lnTo>
                <a:lnTo>
                  <a:pt x="58360" y="23280"/>
                </a:lnTo>
                <a:lnTo>
                  <a:pt x="58360" y="23260"/>
                </a:lnTo>
                <a:lnTo>
                  <a:pt x="58360" y="23250"/>
                </a:lnTo>
                <a:lnTo>
                  <a:pt x="58360" y="23230"/>
                </a:lnTo>
                <a:lnTo>
                  <a:pt x="58350" y="23230"/>
                </a:lnTo>
                <a:lnTo>
                  <a:pt x="58350" y="23220"/>
                </a:lnTo>
                <a:lnTo>
                  <a:pt x="58350" y="23210"/>
                </a:lnTo>
                <a:lnTo>
                  <a:pt x="58340" y="23200"/>
                </a:lnTo>
                <a:lnTo>
                  <a:pt x="58340" y="23180"/>
                </a:lnTo>
                <a:lnTo>
                  <a:pt x="58340" y="23170"/>
                </a:lnTo>
                <a:lnTo>
                  <a:pt x="58340" y="23160"/>
                </a:lnTo>
                <a:lnTo>
                  <a:pt x="58340" y="23150"/>
                </a:lnTo>
                <a:lnTo>
                  <a:pt x="58340" y="23140"/>
                </a:lnTo>
                <a:lnTo>
                  <a:pt x="58340" y="23130"/>
                </a:lnTo>
                <a:lnTo>
                  <a:pt x="58330" y="23120"/>
                </a:lnTo>
                <a:lnTo>
                  <a:pt x="58330" y="23110"/>
                </a:lnTo>
                <a:lnTo>
                  <a:pt x="58320" y="23110"/>
                </a:lnTo>
                <a:lnTo>
                  <a:pt x="58310" y="23100"/>
                </a:lnTo>
                <a:lnTo>
                  <a:pt x="58300" y="23100"/>
                </a:lnTo>
                <a:lnTo>
                  <a:pt x="58290" y="23090"/>
                </a:lnTo>
                <a:lnTo>
                  <a:pt x="58280" y="23090"/>
                </a:lnTo>
                <a:lnTo>
                  <a:pt x="58270" y="23090"/>
                </a:lnTo>
                <a:lnTo>
                  <a:pt x="58260" y="23080"/>
                </a:lnTo>
                <a:lnTo>
                  <a:pt x="58260" y="23070"/>
                </a:lnTo>
                <a:lnTo>
                  <a:pt x="58250" y="23060"/>
                </a:lnTo>
                <a:lnTo>
                  <a:pt x="58250" y="23050"/>
                </a:lnTo>
                <a:lnTo>
                  <a:pt x="58240" y="23040"/>
                </a:lnTo>
                <a:lnTo>
                  <a:pt x="58240" y="23030"/>
                </a:lnTo>
                <a:lnTo>
                  <a:pt x="58230" y="23020"/>
                </a:lnTo>
                <a:lnTo>
                  <a:pt x="58230" y="23010"/>
                </a:lnTo>
                <a:lnTo>
                  <a:pt x="58230" y="23000"/>
                </a:lnTo>
                <a:lnTo>
                  <a:pt x="58230" y="22990"/>
                </a:lnTo>
                <a:lnTo>
                  <a:pt x="58240" y="22990"/>
                </a:lnTo>
                <a:lnTo>
                  <a:pt x="58240" y="22980"/>
                </a:lnTo>
                <a:lnTo>
                  <a:pt x="58250" y="22970"/>
                </a:lnTo>
                <a:lnTo>
                  <a:pt x="58260" y="22960"/>
                </a:lnTo>
                <a:lnTo>
                  <a:pt x="58260" y="22950"/>
                </a:lnTo>
                <a:lnTo>
                  <a:pt x="58270" y="22950"/>
                </a:lnTo>
                <a:lnTo>
                  <a:pt x="58270" y="22940"/>
                </a:lnTo>
                <a:lnTo>
                  <a:pt x="58280" y="22930"/>
                </a:lnTo>
                <a:lnTo>
                  <a:pt x="58280" y="22920"/>
                </a:lnTo>
                <a:lnTo>
                  <a:pt x="58290" y="22910"/>
                </a:lnTo>
                <a:lnTo>
                  <a:pt x="58290" y="22900"/>
                </a:lnTo>
                <a:lnTo>
                  <a:pt x="58290" y="22890"/>
                </a:lnTo>
                <a:lnTo>
                  <a:pt x="58300" y="22880"/>
                </a:lnTo>
                <a:lnTo>
                  <a:pt x="58300" y="22870"/>
                </a:lnTo>
                <a:lnTo>
                  <a:pt x="58300" y="22860"/>
                </a:lnTo>
                <a:lnTo>
                  <a:pt x="58300" y="22850"/>
                </a:lnTo>
                <a:lnTo>
                  <a:pt x="58290" y="22840"/>
                </a:lnTo>
                <a:lnTo>
                  <a:pt x="58290" y="22830"/>
                </a:lnTo>
                <a:lnTo>
                  <a:pt x="58290" y="22820"/>
                </a:lnTo>
                <a:lnTo>
                  <a:pt x="58290" y="22810"/>
                </a:lnTo>
                <a:lnTo>
                  <a:pt x="58280" y="22800"/>
                </a:lnTo>
                <a:lnTo>
                  <a:pt x="58280" y="22790"/>
                </a:lnTo>
                <a:lnTo>
                  <a:pt x="58280" y="22780"/>
                </a:lnTo>
                <a:lnTo>
                  <a:pt x="58280" y="22770"/>
                </a:lnTo>
                <a:lnTo>
                  <a:pt x="58280" y="22760"/>
                </a:lnTo>
                <a:lnTo>
                  <a:pt x="58280" y="22740"/>
                </a:lnTo>
                <a:lnTo>
                  <a:pt x="58280" y="22730"/>
                </a:lnTo>
                <a:lnTo>
                  <a:pt x="58280" y="22720"/>
                </a:lnTo>
                <a:lnTo>
                  <a:pt x="58280" y="22710"/>
                </a:lnTo>
                <a:lnTo>
                  <a:pt x="58280" y="22700"/>
                </a:lnTo>
                <a:lnTo>
                  <a:pt x="58280" y="22690"/>
                </a:lnTo>
                <a:lnTo>
                  <a:pt x="58290" y="22690"/>
                </a:lnTo>
                <a:lnTo>
                  <a:pt x="58290" y="22680"/>
                </a:lnTo>
                <a:lnTo>
                  <a:pt x="58290" y="22660"/>
                </a:lnTo>
                <a:lnTo>
                  <a:pt x="58300" y="22650"/>
                </a:lnTo>
                <a:lnTo>
                  <a:pt x="58300" y="22640"/>
                </a:lnTo>
                <a:lnTo>
                  <a:pt x="58300" y="22630"/>
                </a:lnTo>
                <a:lnTo>
                  <a:pt x="58310" y="22630"/>
                </a:lnTo>
                <a:lnTo>
                  <a:pt x="58310" y="22620"/>
                </a:lnTo>
                <a:lnTo>
                  <a:pt x="58320" y="22610"/>
                </a:lnTo>
                <a:lnTo>
                  <a:pt x="58330" y="22600"/>
                </a:lnTo>
                <a:lnTo>
                  <a:pt x="58330" y="22590"/>
                </a:lnTo>
                <a:lnTo>
                  <a:pt x="58340" y="22590"/>
                </a:lnTo>
                <a:lnTo>
                  <a:pt x="58340" y="22580"/>
                </a:lnTo>
                <a:lnTo>
                  <a:pt x="58350" y="22570"/>
                </a:lnTo>
                <a:lnTo>
                  <a:pt x="58350" y="22560"/>
                </a:lnTo>
                <a:lnTo>
                  <a:pt x="58360" y="22550"/>
                </a:lnTo>
                <a:lnTo>
                  <a:pt x="58360" y="22540"/>
                </a:lnTo>
                <a:lnTo>
                  <a:pt x="58370" y="22530"/>
                </a:lnTo>
                <a:lnTo>
                  <a:pt x="58370" y="22520"/>
                </a:lnTo>
                <a:lnTo>
                  <a:pt x="58380" y="22510"/>
                </a:lnTo>
                <a:lnTo>
                  <a:pt x="58380" y="22500"/>
                </a:lnTo>
                <a:lnTo>
                  <a:pt x="58390" y="22490"/>
                </a:lnTo>
                <a:lnTo>
                  <a:pt x="58390" y="22480"/>
                </a:lnTo>
                <a:lnTo>
                  <a:pt x="58400" y="22470"/>
                </a:lnTo>
                <a:lnTo>
                  <a:pt x="58400" y="22460"/>
                </a:lnTo>
                <a:lnTo>
                  <a:pt x="58410" y="22460"/>
                </a:lnTo>
                <a:lnTo>
                  <a:pt x="58410" y="22450"/>
                </a:lnTo>
                <a:lnTo>
                  <a:pt x="58420" y="22450"/>
                </a:lnTo>
                <a:lnTo>
                  <a:pt x="58430" y="22440"/>
                </a:lnTo>
                <a:lnTo>
                  <a:pt x="58440" y="22440"/>
                </a:lnTo>
                <a:lnTo>
                  <a:pt x="58450" y="22450"/>
                </a:lnTo>
                <a:lnTo>
                  <a:pt x="58460" y="22450"/>
                </a:lnTo>
                <a:lnTo>
                  <a:pt x="58480" y="22450"/>
                </a:lnTo>
                <a:lnTo>
                  <a:pt x="58490" y="22450"/>
                </a:lnTo>
                <a:lnTo>
                  <a:pt x="58500" y="22450"/>
                </a:lnTo>
                <a:lnTo>
                  <a:pt x="58510" y="22450"/>
                </a:lnTo>
                <a:lnTo>
                  <a:pt x="58530" y="22450"/>
                </a:lnTo>
                <a:lnTo>
                  <a:pt x="58530" y="22460"/>
                </a:lnTo>
                <a:lnTo>
                  <a:pt x="58540" y="22460"/>
                </a:lnTo>
                <a:lnTo>
                  <a:pt x="58550" y="22460"/>
                </a:lnTo>
                <a:lnTo>
                  <a:pt x="58560" y="22460"/>
                </a:lnTo>
                <a:lnTo>
                  <a:pt x="58570" y="22460"/>
                </a:lnTo>
                <a:lnTo>
                  <a:pt x="58580" y="22460"/>
                </a:lnTo>
                <a:lnTo>
                  <a:pt x="58590" y="22460"/>
                </a:lnTo>
                <a:lnTo>
                  <a:pt x="58600" y="22470"/>
                </a:lnTo>
                <a:lnTo>
                  <a:pt x="58610" y="22470"/>
                </a:lnTo>
                <a:lnTo>
                  <a:pt x="58620" y="22470"/>
                </a:lnTo>
                <a:lnTo>
                  <a:pt x="58630" y="22470"/>
                </a:lnTo>
                <a:lnTo>
                  <a:pt x="58640" y="22480"/>
                </a:lnTo>
                <a:lnTo>
                  <a:pt x="58640" y="22490"/>
                </a:lnTo>
                <a:lnTo>
                  <a:pt x="58650" y="22490"/>
                </a:lnTo>
                <a:lnTo>
                  <a:pt x="58660" y="22490"/>
                </a:lnTo>
                <a:lnTo>
                  <a:pt x="58670" y="22500"/>
                </a:lnTo>
                <a:lnTo>
                  <a:pt x="58680" y="22500"/>
                </a:lnTo>
                <a:lnTo>
                  <a:pt x="58680" y="22510"/>
                </a:lnTo>
                <a:lnTo>
                  <a:pt x="58690" y="22510"/>
                </a:lnTo>
                <a:lnTo>
                  <a:pt x="58690" y="22520"/>
                </a:lnTo>
                <a:lnTo>
                  <a:pt x="58700" y="22530"/>
                </a:lnTo>
                <a:lnTo>
                  <a:pt x="58700" y="22540"/>
                </a:lnTo>
                <a:lnTo>
                  <a:pt x="58710" y="22550"/>
                </a:lnTo>
                <a:lnTo>
                  <a:pt x="58710" y="22560"/>
                </a:lnTo>
                <a:lnTo>
                  <a:pt x="58720" y="22570"/>
                </a:lnTo>
                <a:lnTo>
                  <a:pt x="58720" y="22580"/>
                </a:lnTo>
                <a:lnTo>
                  <a:pt x="58730" y="22590"/>
                </a:lnTo>
                <a:lnTo>
                  <a:pt x="58740" y="22600"/>
                </a:lnTo>
                <a:lnTo>
                  <a:pt x="58750" y="22610"/>
                </a:lnTo>
                <a:lnTo>
                  <a:pt x="58760" y="22630"/>
                </a:lnTo>
                <a:lnTo>
                  <a:pt x="58760" y="22640"/>
                </a:lnTo>
                <a:lnTo>
                  <a:pt x="58770" y="22650"/>
                </a:lnTo>
                <a:lnTo>
                  <a:pt x="58770" y="22660"/>
                </a:lnTo>
                <a:lnTo>
                  <a:pt x="58780" y="22680"/>
                </a:lnTo>
                <a:lnTo>
                  <a:pt x="58780" y="22690"/>
                </a:lnTo>
                <a:lnTo>
                  <a:pt x="58790" y="22700"/>
                </a:lnTo>
                <a:lnTo>
                  <a:pt x="58790" y="22720"/>
                </a:lnTo>
                <a:lnTo>
                  <a:pt x="58800" y="22730"/>
                </a:lnTo>
                <a:lnTo>
                  <a:pt x="58800" y="22750"/>
                </a:lnTo>
                <a:lnTo>
                  <a:pt x="58820" y="22750"/>
                </a:lnTo>
                <a:lnTo>
                  <a:pt x="58830" y="22740"/>
                </a:lnTo>
                <a:lnTo>
                  <a:pt x="58850" y="22740"/>
                </a:lnTo>
                <a:lnTo>
                  <a:pt x="58860" y="22740"/>
                </a:lnTo>
                <a:lnTo>
                  <a:pt x="58870" y="22740"/>
                </a:lnTo>
                <a:lnTo>
                  <a:pt x="58880" y="22730"/>
                </a:lnTo>
                <a:lnTo>
                  <a:pt x="58890" y="22730"/>
                </a:lnTo>
                <a:lnTo>
                  <a:pt x="58890" y="22720"/>
                </a:lnTo>
                <a:lnTo>
                  <a:pt x="58900" y="22710"/>
                </a:lnTo>
                <a:lnTo>
                  <a:pt x="58910" y="22700"/>
                </a:lnTo>
                <a:lnTo>
                  <a:pt x="58910" y="22690"/>
                </a:lnTo>
                <a:lnTo>
                  <a:pt x="58920" y="22690"/>
                </a:lnTo>
                <a:lnTo>
                  <a:pt x="58920" y="22680"/>
                </a:lnTo>
                <a:lnTo>
                  <a:pt x="58930" y="22670"/>
                </a:lnTo>
                <a:lnTo>
                  <a:pt x="58930" y="22660"/>
                </a:lnTo>
                <a:lnTo>
                  <a:pt x="58940" y="22650"/>
                </a:lnTo>
                <a:lnTo>
                  <a:pt x="58940" y="22640"/>
                </a:lnTo>
                <a:lnTo>
                  <a:pt x="58940" y="22630"/>
                </a:lnTo>
                <a:lnTo>
                  <a:pt x="58950" y="22620"/>
                </a:lnTo>
                <a:lnTo>
                  <a:pt x="58960" y="22620"/>
                </a:lnTo>
                <a:lnTo>
                  <a:pt x="58960" y="22610"/>
                </a:lnTo>
                <a:lnTo>
                  <a:pt x="58970" y="22600"/>
                </a:lnTo>
                <a:lnTo>
                  <a:pt x="58980" y="22590"/>
                </a:lnTo>
                <a:lnTo>
                  <a:pt x="58990" y="22590"/>
                </a:lnTo>
                <a:lnTo>
                  <a:pt x="58990" y="22580"/>
                </a:lnTo>
                <a:lnTo>
                  <a:pt x="59000" y="22570"/>
                </a:lnTo>
                <a:lnTo>
                  <a:pt x="59010" y="22560"/>
                </a:lnTo>
                <a:lnTo>
                  <a:pt x="59010" y="22550"/>
                </a:lnTo>
                <a:lnTo>
                  <a:pt x="59020" y="22540"/>
                </a:lnTo>
                <a:lnTo>
                  <a:pt x="59030" y="22530"/>
                </a:lnTo>
                <a:lnTo>
                  <a:pt x="59040" y="22530"/>
                </a:lnTo>
                <a:lnTo>
                  <a:pt x="59060" y="22520"/>
                </a:lnTo>
                <a:lnTo>
                  <a:pt x="59070" y="22520"/>
                </a:lnTo>
                <a:lnTo>
                  <a:pt x="59080" y="22510"/>
                </a:lnTo>
                <a:lnTo>
                  <a:pt x="59080" y="22500"/>
                </a:lnTo>
                <a:lnTo>
                  <a:pt x="59090" y="22490"/>
                </a:lnTo>
                <a:lnTo>
                  <a:pt x="59100" y="22480"/>
                </a:lnTo>
                <a:lnTo>
                  <a:pt x="59110" y="22470"/>
                </a:lnTo>
                <a:lnTo>
                  <a:pt x="59120" y="22470"/>
                </a:lnTo>
                <a:lnTo>
                  <a:pt x="59130" y="22460"/>
                </a:lnTo>
                <a:lnTo>
                  <a:pt x="59130" y="22450"/>
                </a:lnTo>
                <a:lnTo>
                  <a:pt x="59140" y="22450"/>
                </a:lnTo>
                <a:lnTo>
                  <a:pt x="59140" y="22440"/>
                </a:lnTo>
                <a:lnTo>
                  <a:pt x="59150" y="22430"/>
                </a:lnTo>
                <a:lnTo>
                  <a:pt x="59160" y="22420"/>
                </a:lnTo>
                <a:lnTo>
                  <a:pt x="59160" y="22410"/>
                </a:lnTo>
                <a:lnTo>
                  <a:pt x="59170" y="22410"/>
                </a:lnTo>
                <a:lnTo>
                  <a:pt x="59180" y="22400"/>
                </a:lnTo>
                <a:lnTo>
                  <a:pt x="59190" y="22400"/>
                </a:lnTo>
                <a:lnTo>
                  <a:pt x="59200" y="22390"/>
                </a:lnTo>
                <a:lnTo>
                  <a:pt x="59210" y="22380"/>
                </a:lnTo>
                <a:lnTo>
                  <a:pt x="59220" y="22380"/>
                </a:lnTo>
                <a:lnTo>
                  <a:pt x="59230" y="22370"/>
                </a:lnTo>
                <a:lnTo>
                  <a:pt x="59240" y="22370"/>
                </a:lnTo>
                <a:lnTo>
                  <a:pt x="59260" y="22360"/>
                </a:lnTo>
                <a:lnTo>
                  <a:pt x="59270" y="22360"/>
                </a:lnTo>
                <a:lnTo>
                  <a:pt x="59270" y="22350"/>
                </a:lnTo>
                <a:lnTo>
                  <a:pt x="59280" y="22350"/>
                </a:lnTo>
                <a:lnTo>
                  <a:pt x="59280" y="22340"/>
                </a:lnTo>
                <a:lnTo>
                  <a:pt x="59290" y="22340"/>
                </a:lnTo>
                <a:lnTo>
                  <a:pt x="59300" y="22330"/>
                </a:lnTo>
                <a:lnTo>
                  <a:pt x="59300" y="22320"/>
                </a:lnTo>
                <a:lnTo>
                  <a:pt x="59300" y="22310"/>
                </a:lnTo>
                <a:lnTo>
                  <a:pt x="59310" y="22310"/>
                </a:lnTo>
                <a:lnTo>
                  <a:pt x="59310" y="22300"/>
                </a:lnTo>
                <a:lnTo>
                  <a:pt x="59320" y="22290"/>
                </a:lnTo>
                <a:lnTo>
                  <a:pt x="59330" y="22280"/>
                </a:lnTo>
                <a:lnTo>
                  <a:pt x="59340" y="22280"/>
                </a:lnTo>
                <a:lnTo>
                  <a:pt x="59350" y="22280"/>
                </a:lnTo>
                <a:lnTo>
                  <a:pt x="59360" y="22280"/>
                </a:lnTo>
                <a:lnTo>
                  <a:pt x="59370" y="22280"/>
                </a:lnTo>
                <a:lnTo>
                  <a:pt x="59380" y="22280"/>
                </a:lnTo>
                <a:lnTo>
                  <a:pt x="59390" y="22280"/>
                </a:lnTo>
                <a:lnTo>
                  <a:pt x="59390" y="22270"/>
                </a:lnTo>
                <a:lnTo>
                  <a:pt x="59400" y="22270"/>
                </a:lnTo>
                <a:lnTo>
                  <a:pt x="59410" y="22260"/>
                </a:lnTo>
                <a:lnTo>
                  <a:pt x="59420" y="22260"/>
                </a:lnTo>
                <a:lnTo>
                  <a:pt x="59430" y="22260"/>
                </a:lnTo>
                <a:lnTo>
                  <a:pt x="59440" y="22250"/>
                </a:lnTo>
                <a:lnTo>
                  <a:pt x="59450" y="22250"/>
                </a:lnTo>
                <a:lnTo>
                  <a:pt x="59460" y="22250"/>
                </a:lnTo>
                <a:lnTo>
                  <a:pt x="59470" y="22250"/>
                </a:lnTo>
                <a:lnTo>
                  <a:pt x="59480" y="22250"/>
                </a:lnTo>
                <a:lnTo>
                  <a:pt x="59490" y="22250"/>
                </a:lnTo>
                <a:lnTo>
                  <a:pt x="59500" y="22250"/>
                </a:lnTo>
                <a:lnTo>
                  <a:pt x="59510" y="22250"/>
                </a:lnTo>
                <a:lnTo>
                  <a:pt x="59520" y="22250"/>
                </a:lnTo>
                <a:lnTo>
                  <a:pt x="59530" y="22250"/>
                </a:lnTo>
                <a:lnTo>
                  <a:pt x="59530" y="22260"/>
                </a:lnTo>
                <a:lnTo>
                  <a:pt x="59540" y="22260"/>
                </a:lnTo>
                <a:lnTo>
                  <a:pt x="59550" y="22260"/>
                </a:lnTo>
                <a:lnTo>
                  <a:pt x="59560" y="22260"/>
                </a:lnTo>
                <a:lnTo>
                  <a:pt x="59570" y="22260"/>
                </a:lnTo>
                <a:lnTo>
                  <a:pt x="59580" y="22260"/>
                </a:lnTo>
                <a:lnTo>
                  <a:pt x="59590" y="22250"/>
                </a:lnTo>
                <a:lnTo>
                  <a:pt x="59600" y="22250"/>
                </a:lnTo>
                <a:lnTo>
                  <a:pt x="59610" y="22250"/>
                </a:lnTo>
                <a:lnTo>
                  <a:pt x="59620" y="22250"/>
                </a:lnTo>
                <a:lnTo>
                  <a:pt x="59630" y="22240"/>
                </a:lnTo>
                <a:lnTo>
                  <a:pt x="59640" y="22240"/>
                </a:lnTo>
                <a:lnTo>
                  <a:pt x="59650" y="22230"/>
                </a:lnTo>
                <a:lnTo>
                  <a:pt x="59660" y="22230"/>
                </a:lnTo>
                <a:lnTo>
                  <a:pt x="59680" y="22230"/>
                </a:lnTo>
                <a:lnTo>
                  <a:pt x="59690" y="22220"/>
                </a:lnTo>
                <a:lnTo>
                  <a:pt x="59700" y="22220"/>
                </a:lnTo>
                <a:lnTo>
                  <a:pt x="59710" y="22210"/>
                </a:lnTo>
                <a:lnTo>
                  <a:pt x="59730" y="22210"/>
                </a:lnTo>
                <a:lnTo>
                  <a:pt x="59740" y="22200"/>
                </a:lnTo>
                <a:lnTo>
                  <a:pt x="59750" y="22200"/>
                </a:lnTo>
                <a:lnTo>
                  <a:pt x="59760" y="22200"/>
                </a:lnTo>
                <a:lnTo>
                  <a:pt x="59770" y="22200"/>
                </a:lnTo>
                <a:lnTo>
                  <a:pt x="59780" y="22190"/>
                </a:lnTo>
                <a:lnTo>
                  <a:pt x="59790" y="22190"/>
                </a:lnTo>
                <a:lnTo>
                  <a:pt x="59800" y="22180"/>
                </a:lnTo>
                <a:lnTo>
                  <a:pt x="59810" y="22180"/>
                </a:lnTo>
                <a:lnTo>
                  <a:pt x="59820" y="22170"/>
                </a:lnTo>
                <a:lnTo>
                  <a:pt x="59830" y="22170"/>
                </a:lnTo>
                <a:lnTo>
                  <a:pt x="59840" y="22170"/>
                </a:lnTo>
                <a:lnTo>
                  <a:pt x="59850" y="22160"/>
                </a:lnTo>
                <a:lnTo>
                  <a:pt x="59860" y="22150"/>
                </a:lnTo>
                <a:lnTo>
                  <a:pt x="59870" y="22150"/>
                </a:lnTo>
                <a:lnTo>
                  <a:pt x="59890" y="22140"/>
                </a:lnTo>
                <a:lnTo>
                  <a:pt x="59900" y="22130"/>
                </a:lnTo>
                <a:lnTo>
                  <a:pt x="59920" y="22120"/>
                </a:lnTo>
                <a:lnTo>
                  <a:pt x="59940" y="22120"/>
                </a:lnTo>
                <a:lnTo>
                  <a:pt x="59940" y="22110"/>
                </a:lnTo>
                <a:lnTo>
                  <a:pt x="59950" y="22110"/>
                </a:lnTo>
                <a:lnTo>
                  <a:pt x="59970" y="22100"/>
                </a:lnTo>
                <a:lnTo>
                  <a:pt x="59980" y="22090"/>
                </a:lnTo>
                <a:lnTo>
                  <a:pt x="59990" y="22080"/>
                </a:lnTo>
                <a:lnTo>
                  <a:pt x="60000" y="22080"/>
                </a:lnTo>
                <a:lnTo>
                  <a:pt x="60010" y="22060"/>
                </a:lnTo>
                <a:lnTo>
                  <a:pt x="60030" y="22060"/>
                </a:lnTo>
                <a:lnTo>
                  <a:pt x="60040" y="22050"/>
                </a:lnTo>
                <a:lnTo>
                  <a:pt x="60060" y="22040"/>
                </a:lnTo>
                <a:lnTo>
                  <a:pt x="60070" y="22030"/>
                </a:lnTo>
                <a:lnTo>
                  <a:pt x="60080" y="22020"/>
                </a:lnTo>
                <a:lnTo>
                  <a:pt x="60090" y="22020"/>
                </a:lnTo>
                <a:lnTo>
                  <a:pt x="60100" y="22010"/>
                </a:lnTo>
                <a:lnTo>
                  <a:pt x="60120" y="22000"/>
                </a:lnTo>
                <a:lnTo>
                  <a:pt x="60130" y="22000"/>
                </a:lnTo>
                <a:lnTo>
                  <a:pt x="60150" y="21990"/>
                </a:lnTo>
                <a:lnTo>
                  <a:pt x="60160" y="21980"/>
                </a:lnTo>
                <a:lnTo>
                  <a:pt x="60170" y="21970"/>
                </a:lnTo>
                <a:lnTo>
                  <a:pt x="60180" y="21960"/>
                </a:lnTo>
                <a:lnTo>
                  <a:pt x="60190" y="21960"/>
                </a:lnTo>
                <a:lnTo>
                  <a:pt x="60200" y="21950"/>
                </a:lnTo>
                <a:lnTo>
                  <a:pt x="60210" y="21940"/>
                </a:lnTo>
                <a:lnTo>
                  <a:pt x="60220" y="21940"/>
                </a:lnTo>
                <a:lnTo>
                  <a:pt x="60220" y="21930"/>
                </a:lnTo>
                <a:lnTo>
                  <a:pt x="60240" y="21920"/>
                </a:lnTo>
                <a:lnTo>
                  <a:pt x="60250" y="21910"/>
                </a:lnTo>
                <a:lnTo>
                  <a:pt x="60260" y="21910"/>
                </a:lnTo>
                <a:lnTo>
                  <a:pt x="60270" y="21900"/>
                </a:lnTo>
                <a:lnTo>
                  <a:pt x="60280" y="21890"/>
                </a:lnTo>
                <a:lnTo>
                  <a:pt x="60290" y="21880"/>
                </a:lnTo>
                <a:lnTo>
                  <a:pt x="60310" y="21880"/>
                </a:lnTo>
                <a:lnTo>
                  <a:pt x="60310" y="21870"/>
                </a:lnTo>
                <a:lnTo>
                  <a:pt x="60320" y="21870"/>
                </a:lnTo>
                <a:lnTo>
                  <a:pt x="60340" y="21860"/>
                </a:lnTo>
                <a:lnTo>
                  <a:pt x="60350" y="21850"/>
                </a:lnTo>
                <a:lnTo>
                  <a:pt x="60360" y="21850"/>
                </a:lnTo>
                <a:lnTo>
                  <a:pt x="60370" y="21850"/>
                </a:lnTo>
                <a:lnTo>
                  <a:pt x="60380" y="21840"/>
                </a:lnTo>
                <a:lnTo>
                  <a:pt x="60390" y="21830"/>
                </a:lnTo>
                <a:lnTo>
                  <a:pt x="60400" y="21830"/>
                </a:lnTo>
                <a:lnTo>
                  <a:pt x="60420" y="21820"/>
                </a:lnTo>
                <a:lnTo>
                  <a:pt x="60430" y="21820"/>
                </a:lnTo>
                <a:lnTo>
                  <a:pt x="60440" y="21810"/>
                </a:lnTo>
                <a:lnTo>
                  <a:pt x="60450" y="21810"/>
                </a:lnTo>
                <a:lnTo>
                  <a:pt x="60460" y="21800"/>
                </a:lnTo>
                <a:lnTo>
                  <a:pt x="60470" y="21800"/>
                </a:lnTo>
                <a:lnTo>
                  <a:pt x="60480" y="21800"/>
                </a:lnTo>
                <a:lnTo>
                  <a:pt x="60490" y="21790"/>
                </a:lnTo>
                <a:lnTo>
                  <a:pt x="60500" y="21790"/>
                </a:lnTo>
                <a:lnTo>
                  <a:pt x="60510" y="21790"/>
                </a:lnTo>
                <a:lnTo>
                  <a:pt x="60520" y="21790"/>
                </a:lnTo>
                <a:lnTo>
                  <a:pt x="60530" y="21780"/>
                </a:lnTo>
                <a:lnTo>
                  <a:pt x="60540" y="21780"/>
                </a:lnTo>
                <a:lnTo>
                  <a:pt x="60550" y="21770"/>
                </a:lnTo>
                <a:lnTo>
                  <a:pt x="60570" y="21770"/>
                </a:lnTo>
                <a:lnTo>
                  <a:pt x="60580" y="21770"/>
                </a:lnTo>
                <a:lnTo>
                  <a:pt x="60590" y="21760"/>
                </a:lnTo>
                <a:lnTo>
                  <a:pt x="60600" y="21760"/>
                </a:lnTo>
                <a:lnTo>
                  <a:pt x="60610" y="21760"/>
                </a:lnTo>
                <a:lnTo>
                  <a:pt x="60620" y="21760"/>
                </a:lnTo>
                <a:lnTo>
                  <a:pt x="60630" y="21750"/>
                </a:lnTo>
                <a:lnTo>
                  <a:pt x="60640" y="21750"/>
                </a:lnTo>
                <a:lnTo>
                  <a:pt x="60650" y="21750"/>
                </a:lnTo>
                <a:lnTo>
                  <a:pt x="60670" y="21750"/>
                </a:lnTo>
                <a:lnTo>
                  <a:pt x="60690" y="21740"/>
                </a:lnTo>
                <a:lnTo>
                  <a:pt x="60700" y="21740"/>
                </a:lnTo>
                <a:lnTo>
                  <a:pt x="60710" y="21740"/>
                </a:lnTo>
                <a:lnTo>
                  <a:pt x="60720" y="21730"/>
                </a:lnTo>
                <a:lnTo>
                  <a:pt x="60740" y="21730"/>
                </a:lnTo>
                <a:lnTo>
                  <a:pt x="60750" y="21730"/>
                </a:lnTo>
                <a:lnTo>
                  <a:pt x="60760" y="21730"/>
                </a:lnTo>
                <a:lnTo>
                  <a:pt x="60760" y="21720"/>
                </a:lnTo>
                <a:lnTo>
                  <a:pt x="60780" y="21720"/>
                </a:lnTo>
                <a:lnTo>
                  <a:pt x="60800" y="21720"/>
                </a:lnTo>
                <a:lnTo>
                  <a:pt x="60820" y="21720"/>
                </a:lnTo>
                <a:lnTo>
                  <a:pt x="60830" y="21720"/>
                </a:lnTo>
                <a:lnTo>
                  <a:pt x="60850" y="21720"/>
                </a:lnTo>
                <a:lnTo>
                  <a:pt x="60870" y="21720"/>
                </a:lnTo>
                <a:lnTo>
                  <a:pt x="60880" y="21720"/>
                </a:lnTo>
                <a:lnTo>
                  <a:pt x="60900" y="21710"/>
                </a:lnTo>
                <a:lnTo>
                  <a:pt x="60910" y="21710"/>
                </a:lnTo>
                <a:lnTo>
                  <a:pt x="60920" y="21710"/>
                </a:lnTo>
                <a:lnTo>
                  <a:pt x="60940" y="21710"/>
                </a:lnTo>
                <a:lnTo>
                  <a:pt x="60960" y="21710"/>
                </a:lnTo>
                <a:lnTo>
                  <a:pt x="60970" y="21710"/>
                </a:lnTo>
                <a:lnTo>
                  <a:pt x="60980" y="21710"/>
                </a:lnTo>
                <a:lnTo>
                  <a:pt x="60990" y="21710"/>
                </a:lnTo>
                <a:lnTo>
                  <a:pt x="61010" y="21710"/>
                </a:lnTo>
                <a:lnTo>
                  <a:pt x="61020" y="21710"/>
                </a:lnTo>
                <a:lnTo>
                  <a:pt x="61040" y="21710"/>
                </a:lnTo>
                <a:lnTo>
                  <a:pt x="61060" y="21710"/>
                </a:lnTo>
                <a:lnTo>
                  <a:pt x="61070" y="21710"/>
                </a:lnTo>
                <a:lnTo>
                  <a:pt x="61080" y="21710"/>
                </a:lnTo>
                <a:lnTo>
                  <a:pt x="61090" y="21710"/>
                </a:lnTo>
                <a:lnTo>
                  <a:pt x="61120" y="21710"/>
                </a:lnTo>
                <a:lnTo>
                  <a:pt x="61140" y="21700"/>
                </a:lnTo>
                <a:lnTo>
                  <a:pt x="61160" y="21700"/>
                </a:lnTo>
                <a:lnTo>
                  <a:pt x="61180" y="21700"/>
                </a:lnTo>
                <a:lnTo>
                  <a:pt x="61200" y="21700"/>
                </a:lnTo>
                <a:lnTo>
                  <a:pt x="61220" y="21700"/>
                </a:lnTo>
                <a:lnTo>
                  <a:pt x="61240" y="21700"/>
                </a:lnTo>
                <a:lnTo>
                  <a:pt x="61260" y="21700"/>
                </a:lnTo>
                <a:lnTo>
                  <a:pt x="61280" y="21700"/>
                </a:lnTo>
                <a:lnTo>
                  <a:pt x="61290" y="21700"/>
                </a:lnTo>
                <a:lnTo>
                  <a:pt x="61310" y="21700"/>
                </a:lnTo>
                <a:lnTo>
                  <a:pt x="61320" y="21700"/>
                </a:lnTo>
                <a:lnTo>
                  <a:pt x="61330" y="21700"/>
                </a:lnTo>
                <a:lnTo>
                  <a:pt x="61340" y="21700"/>
                </a:lnTo>
                <a:lnTo>
                  <a:pt x="61360" y="21700"/>
                </a:lnTo>
                <a:lnTo>
                  <a:pt x="61380" y="21710"/>
                </a:lnTo>
                <a:lnTo>
                  <a:pt x="61390" y="21710"/>
                </a:lnTo>
                <a:lnTo>
                  <a:pt x="61400" y="21710"/>
                </a:lnTo>
                <a:lnTo>
                  <a:pt x="61400" y="21700"/>
                </a:lnTo>
                <a:lnTo>
                  <a:pt x="61420" y="21700"/>
                </a:lnTo>
                <a:lnTo>
                  <a:pt x="61430" y="21700"/>
                </a:lnTo>
                <a:lnTo>
                  <a:pt x="61450" y="21700"/>
                </a:lnTo>
                <a:lnTo>
                  <a:pt x="61460" y="21700"/>
                </a:lnTo>
                <a:lnTo>
                  <a:pt x="61470" y="21700"/>
                </a:lnTo>
                <a:lnTo>
                  <a:pt x="61480" y="21690"/>
                </a:lnTo>
                <a:lnTo>
                  <a:pt x="61500" y="21690"/>
                </a:lnTo>
                <a:lnTo>
                  <a:pt x="61510" y="21690"/>
                </a:lnTo>
                <a:lnTo>
                  <a:pt x="61520" y="21690"/>
                </a:lnTo>
                <a:lnTo>
                  <a:pt x="61530" y="21690"/>
                </a:lnTo>
                <a:lnTo>
                  <a:pt x="61540" y="21680"/>
                </a:lnTo>
                <a:lnTo>
                  <a:pt x="61560" y="21680"/>
                </a:lnTo>
                <a:lnTo>
                  <a:pt x="61570" y="21680"/>
                </a:lnTo>
                <a:lnTo>
                  <a:pt x="61580" y="21680"/>
                </a:lnTo>
                <a:lnTo>
                  <a:pt x="61590" y="21670"/>
                </a:lnTo>
                <a:lnTo>
                  <a:pt x="61610" y="21670"/>
                </a:lnTo>
                <a:lnTo>
                  <a:pt x="61620" y="21670"/>
                </a:lnTo>
                <a:lnTo>
                  <a:pt x="61640" y="21670"/>
                </a:lnTo>
                <a:lnTo>
                  <a:pt x="61650" y="21670"/>
                </a:lnTo>
                <a:lnTo>
                  <a:pt x="61660" y="21670"/>
                </a:lnTo>
                <a:lnTo>
                  <a:pt x="61670" y="21670"/>
                </a:lnTo>
                <a:lnTo>
                  <a:pt x="61680" y="21670"/>
                </a:lnTo>
                <a:lnTo>
                  <a:pt x="61690" y="21670"/>
                </a:lnTo>
                <a:lnTo>
                  <a:pt x="61700" y="21670"/>
                </a:lnTo>
                <a:lnTo>
                  <a:pt x="61710" y="21670"/>
                </a:lnTo>
                <a:lnTo>
                  <a:pt x="61720" y="21670"/>
                </a:lnTo>
                <a:lnTo>
                  <a:pt x="61720" y="21680"/>
                </a:lnTo>
                <a:lnTo>
                  <a:pt x="61740" y="21680"/>
                </a:lnTo>
                <a:lnTo>
                  <a:pt x="61750" y="21680"/>
                </a:lnTo>
                <a:lnTo>
                  <a:pt x="61760" y="21680"/>
                </a:lnTo>
                <a:lnTo>
                  <a:pt x="61780" y="21680"/>
                </a:lnTo>
                <a:lnTo>
                  <a:pt x="61800" y="21680"/>
                </a:lnTo>
                <a:lnTo>
                  <a:pt x="61810" y="21690"/>
                </a:lnTo>
                <a:lnTo>
                  <a:pt x="61830" y="21690"/>
                </a:lnTo>
                <a:lnTo>
                  <a:pt x="61850" y="21690"/>
                </a:lnTo>
                <a:lnTo>
                  <a:pt x="61860" y="21700"/>
                </a:lnTo>
                <a:lnTo>
                  <a:pt x="61880" y="21700"/>
                </a:lnTo>
                <a:lnTo>
                  <a:pt x="61900" y="21700"/>
                </a:lnTo>
                <a:lnTo>
                  <a:pt x="61920" y="21700"/>
                </a:lnTo>
                <a:lnTo>
                  <a:pt x="61930" y="21710"/>
                </a:lnTo>
                <a:lnTo>
                  <a:pt x="61940" y="21710"/>
                </a:lnTo>
                <a:lnTo>
                  <a:pt x="61950" y="21710"/>
                </a:lnTo>
                <a:lnTo>
                  <a:pt x="61970" y="21710"/>
                </a:lnTo>
                <a:lnTo>
                  <a:pt x="61990" y="21710"/>
                </a:lnTo>
                <a:lnTo>
                  <a:pt x="62000" y="21710"/>
                </a:lnTo>
                <a:lnTo>
                  <a:pt x="62000" y="21720"/>
                </a:lnTo>
                <a:lnTo>
                  <a:pt x="62010" y="21720"/>
                </a:lnTo>
                <a:lnTo>
                  <a:pt x="62030" y="21720"/>
                </a:lnTo>
                <a:lnTo>
                  <a:pt x="62040" y="21720"/>
                </a:lnTo>
                <a:lnTo>
                  <a:pt x="62050" y="21720"/>
                </a:lnTo>
                <a:lnTo>
                  <a:pt x="62060" y="21720"/>
                </a:lnTo>
                <a:lnTo>
                  <a:pt x="62080" y="21730"/>
                </a:lnTo>
                <a:lnTo>
                  <a:pt x="62090" y="21730"/>
                </a:lnTo>
                <a:lnTo>
                  <a:pt x="62100" y="21730"/>
                </a:lnTo>
                <a:lnTo>
                  <a:pt x="62110" y="21730"/>
                </a:lnTo>
                <a:lnTo>
                  <a:pt x="62130" y="21740"/>
                </a:lnTo>
                <a:lnTo>
                  <a:pt x="62150" y="21740"/>
                </a:lnTo>
                <a:lnTo>
                  <a:pt x="62170" y="21740"/>
                </a:lnTo>
                <a:lnTo>
                  <a:pt x="62180" y="21740"/>
                </a:lnTo>
                <a:lnTo>
                  <a:pt x="62200" y="21740"/>
                </a:lnTo>
                <a:lnTo>
                  <a:pt x="62210" y="21740"/>
                </a:lnTo>
                <a:lnTo>
                  <a:pt x="62230" y="21750"/>
                </a:lnTo>
                <a:lnTo>
                  <a:pt x="62240" y="21750"/>
                </a:lnTo>
                <a:lnTo>
                  <a:pt x="62260" y="21750"/>
                </a:lnTo>
                <a:lnTo>
                  <a:pt x="62270" y="21750"/>
                </a:lnTo>
                <a:lnTo>
                  <a:pt x="62290" y="21760"/>
                </a:lnTo>
                <a:lnTo>
                  <a:pt x="62300" y="21760"/>
                </a:lnTo>
                <a:lnTo>
                  <a:pt x="62310" y="21760"/>
                </a:lnTo>
                <a:lnTo>
                  <a:pt x="62320" y="21760"/>
                </a:lnTo>
                <a:lnTo>
                  <a:pt x="62330" y="21760"/>
                </a:lnTo>
                <a:lnTo>
                  <a:pt x="62340" y="21760"/>
                </a:lnTo>
                <a:lnTo>
                  <a:pt x="62350" y="21760"/>
                </a:lnTo>
                <a:lnTo>
                  <a:pt x="62360" y="21760"/>
                </a:lnTo>
                <a:lnTo>
                  <a:pt x="62380" y="21760"/>
                </a:lnTo>
                <a:lnTo>
                  <a:pt x="62380" y="21770"/>
                </a:lnTo>
                <a:lnTo>
                  <a:pt x="62400" y="21770"/>
                </a:lnTo>
                <a:lnTo>
                  <a:pt x="62410" y="21770"/>
                </a:lnTo>
                <a:lnTo>
                  <a:pt x="62420" y="21770"/>
                </a:lnTo>
                <a:lnTo>
                  <a:pt x="62430" y="21770"/>
                </a:lnTo>
                <a:lnTo>
                  <a:pt x="62440" y="21770"/>
                </a:lnTo>
                <a:lnTo>
                  <a:pt x="62460" y="21770"/>
                </a:lnTo>
                <a:lnTo>
                  <a:pt x="62470" y="21770"/>
                </a:lnTo>
                <a:lnTo>
                  <a:pt x="62480" y="21770"/>
                </a:lnTo>
                <a:lnTo>
                  <a:pt x="62490" y="21770"/>
                </a:lnTo>
                <a:lnTo>
                  <a:pt x="62510" y="21770"/>
                </a:lnTo>
                <a:lnTo>
                  <a:pt x="62530" y="21770"/>
                </a:lnTo>
                <a:lnTo>
                  <a:pt x="62540" y="21770"/>
                </a:lnTo>
                <a:lnTo>
                  <a:pt x="62550" y="21770"/>
                </a:lnTo>
                <a:lnTo>
                  <a:pt x="62560" y="21770"/>
                </a:lnTo>
                <a:lnTo>
                  <a:pt x="62560" y="21760"/>
                </a:lnTo>
                <a:lnTo>
                  <a:pt x="62570" y="21760"/>
                </a:lnTo>
                <a:lnTo>
                  <a:pt x="62580" y="21760"/>
                </a:lnTo>
                <a:lnTo>
                  <a:pt x="62590" y="21760"/>
                </a:lnTo>
                <a:lnTo>
                  <a:pt x="62590" y="21770"/>
                </a:lnTo>
                <a:lnTo>
                  <a:pt x="62600" y="21770"/>
                </a:lnTo>
                <a:lnTo>
                  <a:pt x="62610" y="21770"/>
                </a:lnTo>
                <a:lnTo>
                  <a:pt x="62620" y="21770"/>
                </a:lnTo>
                <a:lnTo>
                  <a:pt x="62630" y="21770"/>
                </a:lnTo>
                <a:lnTo>
                  <a:pt x="62640" y="21770"/>
                </a:lnTo>
                <a:lnTo>
                  <a:pt x="62650" y="21780"/>
                </a:lnTo>
                <a:lnTo>
                  <a:pt x="62660" y="21780"/>
                </a:lnTo>
                <a:lnTo>
                  <a:pt x="62670" y="21780"/>
                </a:lnTo>
                <a:lnTo>
                  <a:pt x="62670" y="21790"/>
                </a:lnTo>
                <a:lnTo>
                  <a:pt x="62680" y="21790"/>
                </a:lnTo>
                <a:lnTo>
                  <a:pt x="62690" y="21800"/>
                </a:lnTo>
                <a:lnTo>
                  <a:pt x="62700" y="21800"/>
                </a:lnTo>
                <a:lnTo>
                  <a:pt x="62710" y="21810"/>
                </a:lnTo>
                <a:lnTo>
                  <a:pt x="62720" y="21810"/>
                </a:lnTo>
                <a:lnTo>
                  <a:pt x="62730" y="21810"/>
                </a:lnTo>
                <a:lnTo>
                  <a:pt x="62740" y="21810"/>
                </a:lnTo>
                <a:lnTo>
                  <a:pt x="62750" y="21810"/>
                </a:lnTo>
                <a:lnTo>
                  <a:pt x="62760" y="21800"/>
                </a:lnTo>
                <a:lnTo>
                  <a:pt x="62770" y="21800"/>
                </a:lnTo>
                <a:lnTo>
                  <a:pt x="62780" y="21800"/>
                </a:lnTo>
                <a:lnTo>
                  <a:pt x="62790" y="21790"/>
                </a:lnTo>
                <a:lnTo>
                  <a:pt x="62800" y="21790"/>
                </a:lnTo>
                <a:lnTo>
                  <a:pt x="62820" y="21790"/>
                </a:lnTo>
                <a:lnTo>
                  <a:pt x="62830" y="21790"/>
                </a:lnTo>
                <a:lnTo>
                  <a:pt x="62840" y="21790"/>
                </a:lnTo>
                <a:lnTo>
                  <a:pt x="62850" y="21780"/>
                </a:lnTo>
                <a:lnTo>
                  <a:pt x="62860" y="21780"/>
                </a:lnTo>
                <a:lnTo>
                  <a:pt x="62870" y="21780"/>
                </a:lnTo>
                <a:lnTo>
                  <a:pt x="62880" y="21790"/>
                </a:lnTo>
                <a:lnTo>
                  <a:pt x="62890" y="21790"/>
                </a:lnTo>
                <a:lnTo>
                  <a:pt x="62900" y="21790"/>
                </a:lnTo>
                <a:lnTo>
                  <a:pt x="62910" y="21790"/>
                </a:lnTo>
                <a:lnTo>
                  <a:pt x="62920" y="21800"/>
                </a:lnTo>
                <a:lnTo>
                  <a:pt x="62930" y="21800"/>
                </a:lnTo>
                <a:lnTo>
                  <a:pt x="62940" y="21810"/>
                </a:lnTo>
                <a:lnTo>
                  <a:pt x="62950" y="21810"/>
                </a:lnTo>
                <a:lnTo>
                  <a:pt x="62960" y="21820"/>
                </a:lnTo>
                <a:lnTo>
                  <a:pt x="62970" y="21820"/>
                </a:lnTo>
                <a:lnTo>
                  <a:pt x="62980" y="21830"/>
                </a:lnTo>
                <a:lnTo>
                  <a:pt x="62990" y="21830"/>
                </a:lnTo>
                <a:lnTo>
                  <a:pt x="63000" y="21840"/>
                </a:lnTo>
                <a:lnTo>
                  <a:pt x="63010" y="21840"/>
                </a:lnTo>
                <a:lnTo>
                  <a:pt x="63020" y="21840"/>
                </a:lnTo>
                <a:lnTo>
                  <a:pt x="63030" y="21840"/>
                </a:lnTo>
                <a:lnTo>
                  <a:pt x="63040" y="21840"/>
                </a:lnTo>
                <a:lnTo>
                  <a:pt x="63040" y="21830"/>
                </a:lnTo>
                <a:lnTo>
                  <a:pt x="63050" y="21830"/>
                </a:lnTo>
                <a:lnTo>
                  <a:pt x="63060" y="21830"/>
                </a:lnTo>
                <a:lnTo>
                  <a:pt x="63070" y="21830"/>
                </a:lnTo>
                <a:lnTo>
                  <a:pt x="63080" y="21830"/>
                </a:lnTo>
                <a:lnTo>
                  <a:pt x="63090" y="21830"/>
                </a:lnTo>
                <a:lnTo>
                  <a:pt x="63100" y="21830"/>
                </a:lnTo>
                <a:lnTo>
                  <a:pt x="63110" y="21830"/>
                </a:lnTo>
                <a:lnTo>
                  <a:pt x="63120" y="21830"/>
                </a:lnTo>
                <a:lnTo>
                  <a:pt x="63120" y="21840"/>
                </a:lnTo>
                <a:lnTo>
                  <a:pt x="63130" y="21840"/>
                </a:lnTo>
                <a:lnTo>
                  <a:pt x="63140" y="21850"/>
                </a:lnTo>
                <a:lnTo>
                  <a:pt x="63150" y="21850"/>
                </a:lnTo>
                <a:lnTo>
                  <a:pt x="63150" y="21860"/>
                </a:lnTo>
                <a:lnTo>
                  <a:pt x="63160" y="21870"/>
                </a:lnTo>
                <a:lnTo>
                  <a:pt x="63160" y="21880"/>
                </a:lnTo>
                <a:lnTo>
                  <a:pt x="63170" y="21880"/>
                </a:lnTo>
                <a:lnTo>
                  <a:pt x="63170" y="21890"/>
                </a:lnTo>
                <a:lnTo>
                  <a:pt x="63180" y="21890"/>
                </a:lnTo>
                <a:lnTo>
                  <a:pt x="63190" y="21900"/>
                </a:lnTo>
                <a:lnTo>
                  <a:pt x="63200" y="21900"/>
                </a:lnTo>
                <a:lnTo>
                  <a:pt x="63210" y="21910"/>
                </a:lnTo>
                <a:lnTo>
                  <a:pt x="63220" y="21910"/>
                </a:lnTo>
                <a:lnTo>
                  <a:pt x="63220" y="21920"/>
                </a:lnTo>
                <a:lnTo>
                  <a:pt x="63230" y="21920"/>
                </a:lnTo>
                <a:lnTo>
                  <a:pt x="63230" y="21930"/>
                </a:lnTo>
                <a:lnTo>
                  <a:pt x="63230" y="21940"/>
                </a:lnTo>
                <a:lnTo>
                  <a:pt x="63240" y="21940"/>
                </a:lnTo>
                <a:lnTo>
                  <a:pt x="63240" y="21950"/>
                </a:lnTo>
                <a:lnTo>
                  <a:pt x="63250" y="21960"/>
                </a:lnTo>
                <a:lnTo>
                  <a:pt x="63250" y="21970"/>
                </a:lnTo>
                <a:lnTo>
                  <a:pt x="63260" y="21980"/>
                </a:lnTo>
                <a:lnTo>
                  <a:pt x="63260" y="21990"/>
                </a:lnTo>
                <a:lnTo>
                  <a:pt x="63260" y="22000"/>
                </a:lnTo>
                <a:lnTo>
                  <a:pt x="63270" y="22000"/>
                </a:lnTo>
                <a:lnTo>
                  <a:pt x="63270" y="22010"/>
                </a:lnTo>
                <a:lnTo>
                  <a:pt x="63280" y="22020"/>
                </a:lnTo>
                <a:lnTo>
                  <a:pt x="63280" y="22030"/>
                </a:lnTo>
                <a:lnTo>
                  <a:pt x="63290" y="22030"/>
                </a:lnTo>
                <a:lnTo>
                  <a:pt x="63290" y="22040"/>
                </a:lnTo>
                <a:lnTo>
                  <a:pt x="63290" y="22050"/>
                </a:lnTo>
                <a:lnTo>
                  <a:pt x="63300" y="22050"/>
                </a:lnTo>
                <a:lnTo>
                  <a:pt x="63300" y="22060"/>
                </a:lnTo>
                <a:lnTo>
                  <a:pt x="63310" y="22060"/>
                </a:lnTo>
                <a:lnTo>
                  <a:pt x="63310" y="22070"/>
                </a:lnTo>
                <a:lnTo>
                  <a:pt x="63310" y="22080"/>
                </a:lnTo>
                <a:lnTo>
                  <a:pt x="63320" y="22080"/>
                </a:lnTo>
                <a:lnTo>
                  <a:pt x="63320" y="22090"/>
                </a:lnTo>
                <a:lnTo>
                  <a:pt x="63330" y="22090"/>
                </a:lnTo>
                <a:lnTo>
                  <a:pt x="63330" y="22100"/>
                </a:lnTo>
                <a:lnTo>
                  <a:pt x="63340" y="22100"/>
                </a:lnTo>
                <a:lnTo>
                  <a:pt x="63350" y="22100"/>
                </a:lnTo>
                <a:lnTo>
                  <a:pt x="63360" y="22100"/>
                </a:lnTo>
                <a:lnTo>
                  <a:pt x="63360" y="22110"/>
                </a:lnTo>
                <a:lnTo>
                  <a:pt x="63370" y="22110"/>
                </a:lnTo>
                <a:lnTo>
                  <a:pt x="63360" y="22110"/>
                </a:lnTo>
                <a:lnTo>
                  <a:pt x="63360" y="22120"/>
                </a:lnTo>
                <a:lnTo>
                  <a:pt x="63360" y="22130"/>
                </a:lnTo>
                <a:lnTo>
                  <a:pt x="63370" y="22130"/>
                </a:lnTo>
                <a:lnTo>
                  <a:pt x="63370" y="22140"/>
                </a:lnTo>
                <a:lnTo>
                  <a:pt x="63370" y="22150"/>
                </a:lnTo>
                <a:lnTo>
                  <a:pt x="63370" y="22160"/>
                </a:lnTo>
                <a:lnTo>
                  <a:pt x="63360" y="22160"/>
                </a:lnTo>
                <a:lnTo>
                  <a:pt x="63360" y="22170"/>
                </a:lnTo>
                <a:lnTo>
                  <a:pt x="63360" y="22180"/>
                </a:lnTo>
                <a:lnTo>
                  <a:pt x="63360" y="22190"/>
                </a:lnTo>
                <a:lnTo>
                  <a:pt x="63370" y="22190"/>
                </a:lnTo>
                <a:lnTo>
                  <a:pt x="63370" y="22200"/>
                </a:lnTo>
                <a:lnTo>
                  <a:pt x="63380" y="22200"/>
                </a:lnTo>
                <a:lnTo>
                  <a:pt x="63380" y="22210"/>
                </a:lnTo>
                <a:lnTo>
                  <a:pt x="63390" y="22210"/>
                </a:lnTo>
                <a:lnTo>
                  <a:pt x="63390" y="22220"/>
                </a:lnTo>
                <a:lnTo>
                  <a:pt x="63400" y="22220"/>
                </a:lnTo>
                <a:lnTo>
                  <a:pt x="63410" y="22220"/>
                </a:lnTo>
                <a:lnTo>
                  <a:pt x="63420" y="22220"/>
                </a:lnTo>
                <a:lnTo>
                  <a:pt x="63430" y="22230"/>
                </a:lnTo>
                <a:lnTo>
                  <a:pt x="63440" y="22230"/>
                </a:lnTo>
                <a:lnTo>
                  <a:pt x="63450" y="22230"/>
                </a:lnTo>
                <a:lnTo>
                  <a:pt x="63460" y="22230"/>
                </a:lnTo>
                <a:lnTo>
                  <a:pt x="63470" y="22230"/>
                </a:lnTo>
                <a:lnTo>
                  <a:pt x="63470" y="22240"/>
                </a:lnTo>
                <a:lnTo>
                  <a:pt x="63480" y="22240"/>
                </a:lnTo>
                <a:lnTo>
                  <a:pt x="63490" y="22240"/>
                </a:lnTo>
                <a:lnTo>
                  <a:pt x="63490" y="22250"/>
                </a:lnTo>
                <a:lnTo>
                  <a:pt x="63500" y="22250"/>
                </a:lnTo>
                <a:lnTo>
                  <a:pt x="63500" y="22260"/>
                </a:lnTo>
                <a:lnTo>
                  <a:pt x="63510" y="22260"/>
                </a:lnTo>
                <a:lnTo>
                  <a:pt x="63520" y="22270"/>
                </a:lnTo>
                <a:lnTo>
                  <a:pt x="63530" y="22270"/>
                </a:lnTo>
                <a:lnTo>
                  <a:pt x="63540" y="22270"/>
                </a:lnTo>
                <a:lnTo>
                  <a:pt x="63550" y="22270"/>
                </a:lnTo>
                <a:lnTo>
                  <a:pt x="63560" y="22270"/>
                </a:lnTo>
                <a:lnTo>
                  <a:pt x="63570" y="22270"/>
                </a:lnTo>
                <a:lnTo>
                  <a:pt x="63580" y="22270"/>
                </a:lnTo>
                <a:lnTo>
                  <a:pt x="63590" y="22280"/>
                </a:lnTo>
                <a:lnTo>
                  <a:pt x="63600" y="22280"/>
                </a:lnTo>
                <a:lnTo>
                  <a:pt x="63610" y="22290"/>
                </a:lnTo>
                <a:lnTo>
                  <a:pt x="63610" y="22300"/>
                </a:lnTo>
                <a:lnTo>
                  <a:pt x="63620" y="22300"/>
                </a:lnTo>
                <a:lnTo>
                  <a:pt x="63620" y="22310"/>
                </a:lnTo>
                <a:lnTo>
                  <a:pt x="63630" y="22320"/>
                </a:lnTo>
                <a:lnTo>
                  <a:pt x="63630" y="22330"/>
                </a:lnTo>
                <a:lnTo>
                  <a:pt x="63640" y="22330"/>
                </a:lnTo>
                <a:lnTo>
                  <a:pt x="63650" y="22340"/>
                </a:lnTo>
                <a:lnTo>
                  <a:pt x="63650" y="22350"/>
                </a:lnTo>
                <a:lnTo>
                  <a:pt x="63660" y="22350"/>
                </a:lnTo>
                <a:lnTo>
                  <a:pt x="63660" y="22360"/>
                </a:lnTo>
                <a:lnTo>
                  <a:pt x="63670" y="22360"/>
                </a:lnTo>
                <a:lnTo>
                  <a:pt x="63680" y="22370"/>
                </a:lnTo>
                <a:lnTo>
                  <a:pt x="63690" y="22370"/>
                </a:lnTo>
                <a:lnTo>
                  <a:pt x="63700" y="22380"/>
                </a:lnTo>
                <a:lnTo>
                  <a:pt x="63710" y="22390"/>
                </a:lnTo>
                <a:lnTo>
                  <a:pt x="63720" y="22390"/>
                </a:lnTo>
                <a:lnTo>
                  <a:pt x="63730" y="22380"/>
                </a:lnTo>
                <a:lnTo>
                  <a:pt x="63740" y="22380"/>
                </a:lnTo>
                <a:lnTo>
                  <a:pt x="63750" y="22380"/>
                </a:lnTo>
                <a:lnTo>
                  <a:pt x="63760" y="22380"/>
                </a:lnTo>
                <a:lnTo>
                  <a:pt x="63760" y="22370"/>
                </a:lnTo>
                <a:lnTo>
                  <a:pt x="63770" y="22370"/>
                </a:lnTo>
                <a:lnTo>
                  <a:pt x="63780" y="22370"/>
                </a:lnTo>
                <a:lnTo>
                  <a:pt x="63790" y="22370"/>
                </a:lnTo>
                <a:lnTo>
                  <a:pt x="63800" y="22370"/>
                </a:lnTo>
                <a:lnTo>
                  <a:pt x="63810" y="22370"/>
                </a:lnTo>
                <a:lnTo>
                  <a:pt x="63820" y="22360"/>
                </a:lnTo>
                <a:lnTo>
                  <a:pt x="63830" y="22360"/>
                </a:lnTo>
                <a:lnTo>
                  <a:pt x="63840" y="22360"/>
                </a:lnTo>
                <a:lnTo>
                  <a:pt x="63850" y="22360"/>
                </a:lnTo>
                <a:lnTo>
                  <a:pt x="63860" y="22360"/>
                </a:lnTo>
                <a:lnTo>
                  <a:pt x="63870" y="22370"/>
                </a:lnTo>
                <a:lnTo>
                  <a:pt x="63880" y="22370"/>
                </a:lnTo>
                <a:lnTo>
                  <a:pt x="63890" y="22380"/>
                </a:lnTo>
                <a:lnTo>
                  <a:pt x="63900" y="22380"/>
                </a:lnTo>
                <a:lnTo>
                  <a:pt x="63910" y="22380"/>
                </a:lnTo>
                <a:lnTo>
                  <a:pt x="63920" y="22390"/>
                </a:lnTo>
                <a:lnTo>
                  <a:pt x="63930" y="22390"/>
                </a:lnTo>
                <a:lnTo>
                  <a:pt x="63930" y="22380"/>
                </a:lnTo>
                <a:lnTo>
                  <a:pt x="63940" y="22370"/>
                </a:lnTo>
                <a:lnTo>
                  <a:pt x="63950" y="22360"/>
                </a:lnTo>
                <a:lnTo>
                  <a:pt x="63960" y="22360"/>
                </a:lnTo>
                <a:lnTo>
                  <a:pt x="63970" y="22360"/>
                </a:lnTo>
                <a:lnTo>
                  <a:pt x="63970" y="22350"/>
                </a:lnTo>
                <a:lnTo>
                  <a:pt x="63980" y="22350"/>
                </a:lnTo>
                <a:lnTo>
                  <a:pt x="63980" y="22360"/>
                </a:lnTo>
                <a:lnTo>
                  <a:pt x="63990" y="22360"/>
                </a:lnTo>
                <a:lnTo>
                  <a:pt x="64000" y="22360"/>
                </a:lnTo>
                <a:lnTo>
                  <a:pt x="64010" y="22360"/>
                </a:lnTo>
                <a:lnTo>
                  <a:pt x="64010" y="22350"/>
                </a:lnTo>
                <a:lnTo>
                  <a:pt x="64020" y="22340"/>
                </a:lnTo>
                <a:lnTo>
                  <a:pt x="64030" y="22340"/>
                </a:lnTo>
                <a:lnTo>
                  <a:pt x="64040" y="22340"/>
                </a:lnTo>
                <a:lnTo>
                  <a:pt x="64040" y="22330"/>
                </a:lnTo>
                <a:lnTo>
                  <a:pt x="64050" y="22340"/>
                </a:lnTo>
                <a:lnTo>
                  <a:pt x="64060" y="22340"/>
                </a:lnTo>
                <a:lnTo>
                  <a:pt x="64070" y="22340"/>
                </a:lnTo>
                <a:lnTo>
                  <a:pt x="64080" y="22340"/>
                </a:lnTo>
                <a:lnTo>
                  <a:pt x="64090" y="22340"/>
                </a:lnTo>
                <a:lnTo>
                  <a:pt x="64100" y="22340"/>
                </a:lnTo>
                <a:lnTo>
                  <a:pt x="64110" y="22340"/>
                </a:lnTo>
                <a:lnTo>
                  <a:pt x="64120" y="22340"/>
                </a:lnTo>
                <a:lnTo>
                  <a:pt x="64130" y="22340"/>
                </a:lnTo>
                <a:lnTo>
                  <a:pt x="64140" y="22340"/>
                </a:lnTo>
                <a:lnTo>
                  <a:pt x="64150" y="22340"/>
                </a:lnTo>
                <a:lnTo>
                  <a:pt x="64160" y="22340"/>
                </a:lnTo>
                <a:lnTo>
                  <a:pt x="64170" y="22340"/>
                </a:lnTo>
                <a:lnTo>
                  <a:pt x="64180" y="22340"/>
                </a:lnTo>
                <a:lnTo>
                  <a:pt x="64190" y="22340"/>
                </a:lnTo>
                <a:lnTo>
                  <a:pt x="64200" y="22340"/>
                </a:lnTo>
                <a:lnTo>
                  <a:pt x="64210" y="22340"/>
                </a:lnTo>
                <a:lnTo>
                  <a:pt x="64220" y="22340"/>
                </a:lnTo>
                <a:lnTo>
                  <a:pt x="64220" y="22330"/>
                </a:lnTo>
                <a:lnTo>
                  <a:pt x="64230" y="22330"/>
                </a:lnTo>
                <a:lnTo>
                  <a:pt x="64240" y="22330"/>
                </a:lnTo>
                <a:lnTo>
                  <a:pt x="64250" y="22330"/>
                </a:lnTo>
                <a:lnTo>
                  <a:pt x="64260" y="22330"/>
                </a:lnTo>
                <a:lnTo>
                  <a:pt x="64270" y="22330"/>
                </a:lnTo>
                <a:lnTo>
                  <a:pt x="64280" y="22330"/>
                </a:lnTo>
                <a:lnTo>
                  <a:pt x="64290" y="22320"/>
                </a:lnTo>
                <a:lnTo>
                  <a:pt x="64300" y="22320"/>
                </a:lnTo>
                <a:lnTo>
                  <a:pt x="64310" y="22320"/>
                </a:lnTo>
                <a:lnTo>
                  <a:pt x="64320" y="22320"/>
                </a:lnTo>
                <a:lnTo>
                  <a:pt x="64330" y="22320"/>
                </a:lnTo>
                <a:lnTo>
                  <a:pt x="64330" y="22310"/>
                </a:lnTo>
                <a:lnTo>
                  <a:pt x="64340" y="22310"/>
                </a:lnTo>
                <a:lnTo>
                  <a:pt x="64350" y="22310"/>
                </a:lnTo>
                <a:lnTo>
                  <a:pt x="64350" y="22300"/>
                </a:lnTo>
                <a:lnTo>
                  <a:pt x="64360" y="22300"/>
                </a:lnTo>
                <a:lnTo>
                  <a:pt x="64360" y="22290"/>
                </a:lnTo>
                <a:lnTo>
                  <a:pt x="64370" y="22290"/>
                </a:lnTo>
                <a:lnTo>
                  <a:pt x="64370" y="22280"/>
                </a:lnTo>
                <a:lnTo>
                  <a:pt x="64370" y="22270"/>
                </a:lnTo>
                <a:lnTo>
                  <a:pt x="64380" y="22270"/>
                </a:lnTo>
                <a:lnTo>
                  <a:pt x="64390" y="22260"/>
                </a:lnTo>
                <a:lnTo>
                  <a:pt x="64400" y="22260"/>
                </a:lnTo>
                <a:lnTo>
                  <a:pt x="64410" y="22260"/>
                </a:lnTo>
                <a:lnTo>
                  <a:pt x="64420" y="22270"/>
                </a:lnTo>
                <a:lnTo>
                  <a:pt x="64420" y="22280"/>
                </a:lnTo>
                <a:lnTo>
                  <a:pt x="64430" y="22280"/>
                </a:lnTo>
                <a:lnTo>
                  <a:pt x="64430" y="22290"/>
                </a:lnTo>
                <a:lnTo>
                  <a:pt x="64430" y="22300"/>
                </a:lnTo>
                <a:lnTo>
                  <a:pt x="64440" y="22310"/>
                </a:lnTo>
                <a:lnTo>
                  <a:pt x="64440" y="22320"/>
                </a:lnTo>
                <a:lnTo>
                  <a:pt x="64450" y="22330"/>
                </a:lnTo>
                <a:lnTo>
                  <a:pt x="64450" y="22340"/>
                </a:lnTo>
                <a:lnTo>
                  <a:pt x="64460" y="22340"/>
                </a:lnTo>
                <a:lnTo>
                  <a:pt x="64470" y="22350"/>
                </a:lnTo>
                <a:lnTo>
                  <a:pt x="64490" y="22350"/>
                </a:lnTo>
                <a:lnTo>
                  <a:pt x="64500" y="22350"/>
                </a:lnTo>
                <a:lnTo>
                  <a:pt x="64510" y="22350"/>
                </a:lnTo>
                <a:lnTo>
                  <a:pt x="64520" y="22350"/>
                </a:lnTo>
                <a:lnTo>
                  <a:pt x="64530" y="22350"/>
                </a:lnTo>
                <a:lnTo>
                  <a:pt x="64540" y="22350"/>
                </a:lnTo>
                <a:lnTo>
                  <a:pt x="64550" y="22340"/>
                </a:lnTo>
                <a:lnTo>
                  <a:pt x="64560" y="22340"/>
                </a:lnTo>
                <a:lnTo>
                  <a:pt x="64570" y="22340"/>
                </a:lnTo>
                <a:lnTo>
                  <a:pt x="64570" y="22330"/>
                </a:lnTo>
                <a:lnTo>
                  <a:pt x="64580" y="22330"/>
                </a:lnTo>
                <a:lnTo>
                  <a:pt x="64590" y="22330"/>
                </a:lnTo>
                <a:lnTo>
                  <a:pt x="64590" y="22340"/>
                </a:lnTo>
                <a:lnTo>
                  <a:pt x="64600" y="22340"/>
                </a:lnTo>
                <a:lnTo>
                  <a:pt x="64600" y="22330"/>
                </a:lnTo>
                <a:lnTo>
                  <a:pt x="64610" y="22330"/>
                </a:lnTo>
                <a:lnTo>
                  <a:pt x="64610" y="22320"/>
                </a:lnTo>
                <a:lnTo>
                  <a:pt x="64620" y="22320"/>
                </a:lnTo>
                <a:lnTo>
                  <a:pt x="64620" y="22330"/>
                </a:lnTo>
                <a:lnTo>
                  <a:pt x="64630" y="22330"/>
                </a:lnTo>
                <a:lnTo>
                  <a:pt x="64630" y="22340"/>
                </a:lnTo>
                <a:lnTo>
                  <a:pt x="64640" y="22350"/>
                </a:lnTo>
                <a:lnTo>
                  <a:pt x="64650" y="22360"/>
                </a:lnTo>
                <a:lnTo>
                  <a:pt x="64650" y="22370"/>
                </a:lnTo>
                <a:lnTo>
                  <a:pt x="64650" y="22380"/>
                </a:lnTo>
                <a:lnTo>
                  <a:pt x="64660" y="22380"/>
                </a:lnTo>
                <a:lnTo>
                  <a:pt x="64670" y="22380"/>
                </a:lnTo>
                <a:lnTo>
                  <a:pt x="64680" y="22390"/>
                </a:lnTo>
                <a:lnTo>
                  <a:pt x="64690" y="22380"/>
                </a:lnTo>
                <a:lnTo>
                  <a:pt x="64700" y="22380"/>
                </a:lnTo>
                <a:lnTo>
                  <a:pt x="64700" y="22370"/>
                </a:lnTo>
                <a:lnTo>
                  <a:pt x="64710" y="22370"/>
                </a:lnTo>
                <a:lnTo>
                  <a:pt x="64710" y="22360"/>
                </a:lnTo>
                <a:lnTo>
                  <a:pt x="64720" y="22360"/>
                </a:lnTo>
                <a:lnTo>
                  <a:pt x="64730" y="22350"/>
                </a:lnTo>
                <a:lnTo>
                  <a:pt x="64740" y="22350"/>
                </a:lnTo>
                <a:lnTo>
                  <a:pt x="64740" y="22340"/>
                </a:lnTo>
                <a:lnTo>
                  <a:pt x="64750" y="22340"/>
                </a:lnTo>
                <a:lnTo>
                  <a:pt x="64760" y="22340"/>
                </a:lnTo>
                <a:lnTo>
                  <a:pt x="64770" y="22340"/>
                </a:lnTo>
                <a:lnTo>
                  <a:pt x="64780" y="22330"/>
                </a:lnTo>
                <a:lnTo>
                  <a:pt x="64790" y="22340"/>
                </a:lnTo>
                <a:lnTo>
                  <a:pt x="64800" y="22340"/>
                </a:lnTo>
                <a:lnTo>
                  <a:pt x="64810" y="22340"/>
                </a:lnTo>
                <a:lnTo>
                  <a:pt x="64820" y="22340"/>
                </a:lnTo>
                <a:lnTo>
                  <a:pt x="64820" y="22350"/>
                </a:lnTo>
                <a:lnTo>
                  <a:pt x="64840" y="22340"/>
                </a:lnTo>
                <a:lnTo>
                  <a:pt x="64850" y="22340"/>
                </a:lnTo>
                <a:lnTo>
                  <a:pt x="64860" y="22330"/>
                </a:lnTo>
                <a:lnTo>
                  <a:pt x="64870" y="22320"/>
                </a:lnTo>
                <a:lnTo>
                  <a:pt x="64870" y="22310"/>
                </a:lnTo>
                <a:lnTo>
                  <a:pt x="64880" y="22300"/>
                </a:lnTo>
                <a:lnTo>
                  <a:pt x="64880" y="22290"/>
                </a:lnTo>
                <a:lnTo>
                  <a:pt x="64890" y="22290"/>
                </a:lnTo>
                <a:lnTo>
                  <a:pt x="64890" y="22280"/>
                </a:lnTo>
                <a:lnTo>
                  <a:pt x="64890" y="22270"/>
                </a:lnTo>
                <a:lnTo>
                  <a:pt x="64900" y="22270"/>
                </a:lnTo>
                <a:lnTo>
                  <a:pt x="64910" y="22260"/>
                </a:lnTo>
                <a:lnTo>
                  <a:pt x="64920" y="22260"/>
                </a:lnTo>
                <a:lnTo>
                  <a:pt x="64930" y="22260"/>
                </a:lnTo>
                <a:lnTo>
                  <a:pt x="64940" y="22260"/>
                </a:lnTo>
                <a:lnTo>
                  <a:pt x="64950" y="22260"/>
                </a:lnTo>
                <a:lnTo>
                  <a:pt x="64960" y="22260"/>
                </a:lnTo>
                <a:lnTo>
                  <a:pt x="64960" y="22250"/>
                </a:lnTo>
                <a:lnTo>
                  <a:pt x="64970" y="22250"/>
                </a:lnTo>
                <a:lnTo>
                  <a:pt x="64970" y="22240"/>
                </a:lnTo>
                <a:lnTo>
                  <a:pt x="64980" y="22240"/>
                </a:lnTo>
                <a:lnTo>
                  <a:pt x="64990" y="22230"/>
                </a:lnTo>
                <a:lnTo>
                  <a:pt x="65000" y="22220"/>
                </a:lnTo>
                <a:lnTo>
                  <a:pt x="65000" y="22210"/>
                </a:lnTo>
                <a:lnTo>
                  <a:pt x="65010" y="22210"/>
                </a:lnTo>
                <a:lnTo>
                  <a:pt x="65010" y="22200"/>
                </a:lnTo>
                <a:lnTo>
                  <a:pt x="65020" y="22200"/>
                </a:lnTo>
                <a:lnTo>
                  <a:pt x="65020" y="22190"/>
                </a:lnTo>
                <a:lnTo>
                  <a:pt x="65020" y="22180"/>
                </a:lnTo>
                <a:lnTo>
                  <a:pt x="65030" y="22170"/>
                </a:lnTo>
                <a:lnTo>
                  <a:pt x="65030" y="22160"/>
                </a:lnTo>
                <a:lnTo>
                  <a:pt x="65040" y="22150"/>
                </a:lnTo>
                <a:lnTo>
                  <a:pt x="65040" y="22140"/>
                </a:lnTo>
                <a:lnTo>
                  <a:pt x="65050" y="22130"/>
                </a:lnTo>
                <a:lnTo>
                  <a:pt x="65050" y="22120"/>
                </a:lnTo>
                <a:lnTo>
                  <a:pt x="65060" y="22110"/>
                </a:lnTo>
                <a:lnTo>
                  <a:pt x="65060" y="22100"/>
                </a:lnTo>
                <a:lnTo>
                  <a:pt x="65060" y="22090"/>
                </a:lnTo>
                <a:lnTo>
                  <a:pt x="65060" y="22080"/>
                </a:lnTo>
                <a:lnTo>
                  <a:pt x="65050" y="22070"/>
                </a:lnTo>
                <a:lnTo>
                  <a:pt x="65050" y="22060"/>
                </a:lnTo>
                <a:lnTo>
                  <a:pt x="65050" y="22050"/>
                </a:lnTo>
                <a:lnTo>
                  <a:pt x="65040" y="22050"/>
                </a:lnTo>
                <a:lnTo>
                  <a:pt x="65040" y="22040"/>
                </a:lnTo>
                <a:lnTo>
                  <a:pt x="65030" y="22040"/>
                </a:lnTo>
                <a:lnTo>
                  <a:pt x="65030" y="22030"/>
                </a:lnTo>
                <a:lnTo>
                  <a:pt x="65030" y="22020"/>
                </a:lnTo>
                <a:lnTo>
                  <a:pt x="65020" y="22020"/>
                </a:lnTo>
                <a:lnTo>
                  <a:pt x="65020" y="22010"/>
                </a:lnTo>
                <a:lnTo>
                  <a:pt x="65010" y="22000"/>
                </a:lnTo>
                <a:lnTo>
                  <a:pt x="65010" y="21990"/>
                </a:lnTo>
                <a:lnTo>
                  <a:pt x="65010" y="21980"/>
                </a:lnTo>
                <a:lnTo>
                  <a:pt x="65010" y="21970"/>
                </a:lnTo>
                <a:lnTo>
                  <a:pt x="65010" y="21960"/>
                </a:lnTo>
                <a:lnTo>
                  <a:pt x="65010" y="21950"/>
                </a:lnTo>
                <a:lnTo>
                  <a:pt x="65020" y="21940"/>
                </a:lnTo>
                <a:lnTo>
                  <a:pt x="65030" y="21930"/>
                </a:lnTo>
                <a:lnTo>
                  <a:pt x="65030" y="21920"/>
                </a:lnTo>
                <a:lnTo>
                  <a:pt x="65040" y="21920"/>
                </a:lnTo>
                <a:lnTo>
                  <a:pt x="65040" y="21910"/>
                </a:lnTo>
                <a:lnTo>
                  <a:pt x="65050" y="21910"/>
                </a:lnTo>
                <a:lnTo>
                  <a:pt x="65060" y="21910"/>
                </a:lnTo>
                <a:lnTo>
                  <a:pt x="65060" y="21900"/>
                </a:lnTo>
                <a:lnTo>
                  <a:pt x="65070" y="21900"/>
                </a:lnTo>
                <a:lnTo>
                  <a:pt x="65080" y="21900"/>
                </a:lnTo>
                <a:lnTo>
                  <a:pt x="65090" y="21900"/>
                </a:lnTo>
                <a:lnTo>
                  <a:pt x="65100" y="21900"/>
                </a:lnTo>
                <a:lnTo>
                  <a:pt x="65110" y="21900"/>
                </a:lnTo>
                <a:lnTo>
                  <a:pt x="65120" y="21900"/>
                </a:lnTo>
                <a:lnTo>
                  <a:pt x="65130" y="21900"/>
                </a:lnTo>
                <a:lnTo>
                  <a:pt x="65130" y="21890"/>
                </a:lnTo>
                <a:lnTo>
                  <a:pt x="65140" y="21890"/>
                </a:lnTo>
                <a:lnTo>
                  <a:pt x="65140" y="21880"/>
                </a:lnTo>
                <a:lnTo>
                  <a:pt x="65140" y="21870"/>
                </a:lnTo>
                <a:lnTo>
                  <a:pt x="65140" y="21860"/>
                </a:lnTo>
                <a:lnTo>
                  <a:pt x="65140" y="21850"/>
                </a:lnTo>
                <a:lnTo>
                  <a:pt x="65140" y="21840"/>
                </a:lnTo>
                <a:lnTo>
                  <a:pt x="65140" y="21830"/>
                </a:lnTo>
                <a:lnTo>
                  <a:pt x="65150" y="21820"/>
                </a:lnTo>
                <a:lnTo>
                  <a:pt x="65150" y="21810"/>
                </a:lnTo>
                <a:lnTo>
                  <a:pt x="65160" y="21810"/>
                </a:lnTo>
                <a:lnTo>
                  <a:pt x="65170" y="21800"/>
                </a:lnTo>
                <a:lnTo>
                  <a:pt x="65180" y="21800"/>
                </a:lnTo>
                <a:lnTo>
                  <a:pt x="65190" y="21800"/>
                </a:lnTo>
                <a:lnTo>
                  <a:pt x="65190" y="21790"/>
                </a:lnTo>
                <a:lnTo>
                  <a:pt x="65200" y="21790"/>
                </a:lnTo>
                <a:lnTo>
                  <a:pt x="65210" y="21790"/>
                </a:lnTo>
                <a:lnTo>
                  <a:pt x="65220" y="21790"/>
                </a:lnTo>
                <a:lnTo>
                  <a:pt x="65230" y="21790"/>
                </a:lnTo>
                <a:lnTo>
                  <a:pt x="65230" y="21800"/>
                </a:lnTo>
                <a:lnTo>
                  <a:pt x="65230" y="21810"/>
                </a:lnTo>
                <a:lnTo>
                  <a:pt x="65230" y="21820"/>
                </a:lnTo>
                <a:lnTo>
                  <a:pt x="65240" y="21820"/>
                </a:lnTo>
                <a:lnTo>
                  <a:pt x="65250" y="21820"/>
                </a:lnTo>
                <a:lnTo>
                  <a:pt x="65260" y="21820"/>
                </a:lnTo>
                <a:lnTo>
                  <a:pt x="65270" y="21830"/>
                </a:lnTo>
                <a:lnTo>
                  <a:pt x="65280" y="21830"/>
                </a:lnTo>
                <a:lnTo>
                  <a:pt x="65280" y="21820"/>
                </a:lnTo>
                <a:lnTo>
                  <a:pt x="65290" y="21820"/>
                </a:lnTo>
                <a:lnTo>
                  <a:pt x="65300" y="21820"/>
                </a:lnTo>
                <a:lnTo>
                  <a:pt x="65310" y="21820"/>
                </a:lnTo>
                <a:lnTo>
                  <a:pt x="65320" y="21820"/>
                </a:lnTo>
                <a:lnTo>
                  <a:pt x="65330" y="21820"/>
                </a:lnTo>
                <a:lnTo>
                  <a:pt x="65340" y="21820"/>
                </a:lnTo>
                <a:lnTo>
                  <a:pt x="65340" y="21810"/>
                </a:lnTo>
                <a:lnTo>
                  <a:pt x="65350" y="21810"/>
                </a:lnTo>
                <a:lnTo>
                  <a:pt x="65360" y="21810"/>
                </a:lnTo>
                <a:lnTo>
                  <a:pt x="65360" y="21800"/>
                </a:lnTo>
                <a:lnTo>
                  <a:pt x="65370" y="21800"/>
                </a:lnTo>
                <a:lnTo>
                  <a:pt x="65380" y="21800"/>
                </a:lnTo>
                <a:lnTo>
                  <a:pt x="65390" y="21800"/>
                </a:lnTo>
                <a:lnTo>
                  <a:pt x="65400" y="21800"/>
                </a:lnTo>
                <a:lnTo>
                  <a:pt x="65410" y="21790"/>
                </a:lnTo>
                <a:lnTo>
                  <a:pt x="65420" y="21790"/>
                </a:lnTo>
                <a:lnTo>
                  <a:pt x="65420" y="21780"/>
                </a:lnTo>
                <a:lnTo>
                  <a:pt x="65430" y="21780"/>
                </a:lnTo>
                <a:lnTo>
                  <a:pt x="65430" y="21770"/>
                </a:lnTo>
                <a:lnTo>
                  <a:pt x="65440" y="21770"/>
                </a:lnTo>
                <a:lnTo>
                  <a:pt x="65440" y="21760"/>
                </a:lnTo>
                <a:lnTo>
                  <a:pt x="65450" y="21760"/>
                </a:lnTo>
                <a:lnTo>
                  <a:pt x="65460" y="21750"/>
                </a:lnTo>
                <a:lnTo>
                  <a:pt x="65460" y="21740"/>
                </a:lnTo>
                <a:lnTo>
                  <a:pt x="65470" y="21740"/>
                </a:lnTo>
                <a:lnTo>
                  <a:pt x="65470" y="21730"/>
                </a:lnTo>
                <a:lnTo>
                  <a:pt x="65480" y="21730"/>
                </a:lnTo>
                <a:lnTo>
                  <a:pt x="65490" y="21720"/>
                </a:lnTo>
                <a:lnTo>
                  <a:pt x="65500" y="21720"/>
                </a:lnTo>
                <a:lnTo>
                  <a:pt x="65510" y="21710"/>
                </a:lnTo>
                <a:lnTo>
                  <a:pt x="65520" y="21710"/>
                </a:lnTo>
                <a:lnTo>
                  <a:pt x="65520" y="21700"/>
                </a:lnTo>
                <a:lnTo>
                  <a:pt x="65530" y="21700"/>
                </a:lnTo>
                <a:lnTo>
                  <a:pt x="65540" y="21700"/>
                </a:lnTo>
                <a:lnTo>
                  <a:pt x="65550" y="21700"/>
                </a:lnTo>
                <a:lnTo>
                  <a:pt x="65560" y="21700"/>
                </a:lnTo>
                <a:lnTo>
                  <a:pt x="65570" y="21710"/>
                </a:lnTo>
                <a:lnTo>
                  <a:pt x="65580" y="21710"/>
                </a:lnTo>
                <a:lnTo>
                  <a:pt x="65580" y="21720"/>
                </a:lnTo>
                <a:lnTo>
                  <a:pt x="65590" y="21720"/>
                </a:lnTo>
                <a:lnTo>
                  <a:pt x="65600" y="21720"/>
                </a:lnTo>
                <a:lnTo>
                  <a:pt x="65610" y="21720"/>
                </a:lnTo>
                <a:lnTo>
                  <a:pt x="65620" y="21720"/>
                </a:lnTo>
                <a:lnTo>
                  <a:pt x="65630" y="21720"/>
                </a:lnTo>
                <a:lnTo>
                  <a:pt x="65640" y="21730"/>
                </a:lnTo>
                <a:lnTo>
                  <a:pt x="65640" y="21740"/>
                </a:lnTo>
                <a:lnTo>
                  <a:pt x="65650" y="21740"/>
                </a:lnTo>
                <a:lnTo>
                  <a:pt x="65650" y="21750"/>
                </a:lnTo>
                <a:lnTo>
                  <a:pt x="65660" y="21750"/>
                </a:lnTo>
                <a:lnTo>
                  <a:pt x="65670" y="21750"/>
                </a:lnTo>
                <a:lnTo>
                  <a:pt x="65680" y="21760"/>
                </a:lnTo>
                <a:lnTo>
                  <a:pt x="65690" y="21770"/>
                </a:lnTo>
                <a:lnTo>
                  <a:pt x="65700" y="21770"/>
                </a:lnTo>
                <a:lnTo>
                  <a:pt x="65700" y="21780"/>
                </a:lnTo>
                <a:lnTo>
                  <a:pt x="65710" y="21780"/>
                </a:lnTo>
                <a:lnTo>
                  <a:pt x="65710" y="21790"/>
                </a:lnTo>
                <a:lnTo>
                  <a:pt x="65720" y="21800"/>
                </a:lnTo>
                <a:lnTo>
                  <a:pt x="65730" y="21800"/>
                </a:lnTo>
                <a:lnTo>
                  <a:pt x="65740" y="21800"/>
                </a:lnTo>
                <a:lnTo>
                  <a:pt x="65750" y="21810"/>
                </a:lnTo>
                <a:lnTo>
                  <a:pt x="65760" y="21810"/>
                </a:lnTo>
                <a:lnTo>
                  <a:pt x="65770" y="21810"/>
                </a:lnTo>
                <a:lnTo>
                  <a:pt x="65780" y="21820"/>
                </a:lnTo>
                <a:lnTo>
                  <a:pt x="65780" y="21830"/>
                </a:lnTo>
                <a:lnTo>
                  <a:pt x="65790" y="21830"/>
                </a:lnTo>
                <a:lnTo>
                  <a:pt x="65790" y="21840"/>
                </a:lnTo>
                <a:lnTo>
                  <a:pt x="65790" y="21850"/>
                </a:lnTo>
                <a:lnTo>
                  <a:pt x="65800" y="21850"/>
                </a:lnTo>
                <a:lnTo>
                  <a:pt x="65800" y="21860"/>
                </a:lnTo>
                <a:lnTo>
                  <a:pt x="65810" y="21860"/>
                </a:lnTo>
                <a:lnTo>
                  <a:pt x="65820" y="21870"/>
                </a:lnTo>
                <a:lnTo>
                  <a:pt x="65830" y="21880"/>
                </a:lnTo>
                <a:lnTo>
                  <a:pt x="65830" y="21890"/>
                </a:lnTo>
                <a:lnTo>
                  <a:pt x="65830" y="21900"/>
                </a:lnTo>
                <a:lnTo>
                  <a:pt x="65830" y="21910"/>
                </a:lnTo>
                <a:lnTo>
                  <a:pt x="65830" y="21920"/>
                </a:lnTo>
                <a:lnTo>
                  <a:pt x="65830" y="21930"/>
                </a:lnTo>
                <a:lnTo>
                  <a:pt x="65840" y="21940"/>
                </a:lnTo>
                <a:lnTo>
                  <a:pt x="65840" y="21950"/>
                </a:lnTo>
                <a:lnTo>
                  <a:pt x="65850" y="21960"/>
                </a:lnTo>
                <a:lnTo>
                  <a:pt x="65850" y="21970"/>
                </a:lnTo>
                <a:lnTo>
                  <a:pt x="65840" y="21980"/>
                </a:lnTo>
                <a:lnTo>
                  <a:pt x="65830" y="21980"/>
                </a:lnTo>
                <a:lnTo>
                  <a:pt x="65820" y="21980"/>
                </a:lnTo>
                <a:lnTo>
                  <a:pt x="65810" y="21990"/>
                </a:lnTo>
                <a:lnTo>
                  <a:pt x="65800" y="22000"/>
                </a:lnTo>
                <a:lnTo>
                  <a:pt x="65790" y="22010"/>
                </a:lnTo>
                <a:lnTo>
                  <a:pt x="65780" y="22010"/>
                </a:lnTo>
                <a:lnTo>
                  <a:pt x="65780" y="22020"/>
                </a:lnTo>
                <a:lnTo>
                  <a:pt x="65780" y="22030"/>
                </a:lnTo>
                <a:lnTo>
                  <a:pt x="65790" y="22040"/>
                </a:lnTo>
                <a:lnTo>
                  <a:pt x="65790" y="22050"/>
                </a:lnTo>
                <a:lnTo>
                  <a:pt x="65790" y="22060"/>
                </a:lnTo>
                <a:lnTo>
                  <a:pt x="65790" y="22070"/>
                </a:lnTo>
                <a:lnTo>
                  <a:pt x="65800" y="22070"/>
                </a:lnTo>
                <a:lnTo>
                  <a:pt x="65810" y="22070"/>
                </a:lnTo>
                <a:lnTo>
                  <a:pt x="65820" y="22060"/>
                </a:lnTo>
                <a:lnTo>
                  <a:pt x="65810" y="22060"/>
                </a:lnTo>
                <a:lnTo>
                  <a:pt x="65820" y="22060"/>
                </a:lnTo>
                <a:lnTo>
                  <a:pt x="65820" y="22050"/>
                </a:lnTo>
                <a:lnTo>
                  <a:pt x="65830" y="22050"/>
                </a:lnTo>
                <a:lnTo>
                  <a:pt x="65840" y="22050"/>
                </a:lnTo>
                <a:lnTo>
                  <a:pt x="65850" y="22050"/>
                </a:lnTo>
                <a:lnTo>
                  <a:pt x="65860" y="22050"/>
                </a:lnTo>
                <a:lnTo>
                  <a:pt x="65860" y="22040"/>
                </a:lnTo>
                <a:lnTo>
                  <a:pt x="65870" y="22040"/>
                </a:lnTo>
                <a:lnTo>
                  <a:pt x="65870" y="22030"/>
                </a:lnTo>
                <a:lnTo>
                  <a:pt x="65880" y="22030"/>
                </a:lnTo>
                <a:lnTo>
                  <a:pt x="65880" y="22040"/>
                </a:lnTo>
                <a:lnTo>
                  <a:pt x="65890" y="22040"/>
                </a:lnTo>
                <a:lnTo>
                  <a:pt x="65900" y="22040"/>
                </a:lnTo>
                <a:lnTo>
                  <a:pt x="65910" y="22040"/>
                </a:lnTo>
                <a:lnTo>
                  <a:pt x="65910" y="22030"/>
                </a:lnTo>
                <a:lnTo>
                  <a:pt x="65910" y="22020"/>
                </a:lnTo>
                <a:lnTo>
                  <a:pt x="65910" y="22010"/>
                </a:lnTo>
                <a:lnTo>
                  <a:pt x="65920" y="22010"/>
                </a:lnTo>
                <a:lnTo>
                  <a:pt x="65940" y="22020"/>
                </a:lnTo>
                <a:lnTo>
                  <a:pt x="65960" y="22020"/>
                </a:lnTo>
                <a:lnTo>
                  <a:pt x="65970" y="22030"/>
                </a:lnTo>
                <a:lnTo>
                  <a:pt x="65980" y="22030"/>
                </a:lnTo>
                <a:lnTo>
                  <a:pt x="65990" y="22030"/>
                </a:lnTo>
                <a:lnTo>
                  <a:pt x="66010" y="22030"/>
                </a:lnTo>
                <a:lnTo>
                  <a:pt x="66010" y="22040"/>
                </a:lnTo>
                <a:lnTo>
                  <a:pt x="66020" y="22040"/>
                </a:lnTo>
                <a:lnTo>
                  <a:pt x="66030" y="22050"/>
                </a:lnTo>
                <a:lnTo>
                  <a:pt x="66040" y="22050"/>
                </a:lnTo>
                <a:lnTo>
                  <a:pt x="66050" y="22060"/>
                </a:lnTo>
                <a:lnTo>
                  <a:pt x="66060" y="22070"/>
                </a:lnTo>
                <a:lnTo>
                  <a:pt x="66070" y="22070"/>
                </a:lnTo>
                <a:lnTo>
                  <a:pt x="66080" y="22080"/>
                </a:lnTo>
                <a:lnTo>
                  <a:pt x="66080" y="22090"/>
                </a:lnTo>
                <a:lnTo>
                  <a:pt x="66090" y="22090"/>
                </a:lnTo>
                <a:lnTo>
                  <a:pt x="66100" y="22100"/>
                </a:lnTo>
                <a:lnTo>
                  <a:pt x="66110" y="22100"/>
                </a:lnTo>
                <a:lnTo>
                  <a:pt x="66110" y="22110"/>
                </a:lnTo>
                <a:lnTo>
                  <a:pt x="66120" y="22120"/>
                </a:lnTo>
                <a:lnTo>
                  <a:pt x="66130" y="22130"/>
                </a:lnTo>
                <a:lnTo>
                  <a:pt x="66140" y="22130"/>
                </a:lnTo>
                <a:lnTo>
                  <a:pt x="66150" y="22120"/>
                </a:lnTo>
                <a:lnTo>
                  <a:pt x="66160" y="22130"/>
                </a:lnTo>
                <a:lnTo>
                  <a:pt x="66170" y="22130"/>
                </a:lnTo>
                <a:lnTo>
                  <a:pt x="66170" y="22120"/>
                </a:lnTo>
                <a:lnTo>
                  <a:pt x="66180" y="22120"/>
                </a:lnTo>
                <a:lnTo>
                  <a:pt x="66190" y="22120"/>
                </a:lnTo>
                <a:lnTo>
                  <a:pt x="66200" y="22120"/>
                </a:lnTo>
                <a:lnTo>
                  <a:pt x="66210" y="22120"/>
                </a:lnTo>
                <a:lnTo>
                  <a:pt x="66210" y="22110"/>
                </a:lnTo>
                <a:lnTo>
                  <a:pt x="66220" y="22110"/>
                </a:lnTo>
                <a:lnTo>
                  <a:pt x="66230" y="22110"/>
                </a:lnTo>
                <a:lnTo>
                  <a:pt x="66230" y="22120"/>
                </a:lnTo>
                <a:lnTo>
                  <a:pt x="66240" y="22120"/>
                </a:lnTo>
                <a:lnTo>
                  <a:pt x="66240" y="22130"/>
                </a:lnTo>
                <a:lnTo>
                  <a:pt x="66250" y="22130"/>
                </a:lnTo>
                <a:lnTo>
                  <a:pt x="66250" y="22120"/>
                </a:lnTo>
                <a:lnTo>
                  <a:pt x="66250" y="22110"/>
                </a:lnTo>
                <a:lnTo>
                  <a:pt x="66250" y="22100"/>
                </a:lnTo>
                <a:lnTo>
                  <a:pt x="66260" y="22100"/>
                </a:lnTo>
                <a:lnTo>
                  <a:pt x="66270" y="22100"/>
                </a:lnTo>
                <a:lnTo>
                  <a:pt x="66280" y="22090"/>
                </a:lnTo>
                <a:lnTo>
                  <a:pt x="66290" y="22080"/>
                </a:lnTo>
                <a:lnTo>
                  <a:pt x="66290" y="22070"/>
                </a:lnTo>
                <a:lnTo>
                  <a:pt x="66300" y="22070"/>
                </a:lnTo>
                <a:lnTo>
                  <a:pt x="66310" y="22070"/>
                </a:lnTo>
                <a:lnTo>
                  <a:pt x="66320" y="22070"/>
                </a:lnTo>
                <a:lnTo>
                  <a:pt x="66330" y="22080"/>
                </a:lnTo>
                <a:lnTo>
                  <a:pt x="66330" y="22090"/>
                </a:lnTo>
                <a:lnTo>
                  <a:pt x="66340" y="22100"/>
                </a:lnTo>
                <a:lnTo>
                  <a:pt x="66350" y="22100"/>
                </a:lnTo>
                <a:lnTo>
                  <a:pt x="66360" y="22100"/>
                </a:lnTo>
                <a:lnTo>
                  <a:pt x="66360" y="22090"/>
                </a:lnTo>
                <a:lnTo>
                  <a:pt x="66350" y="22080"/>
                </a:lnTo>
                <a:lnTo>
                  <a:pt x="66350" y="22070"/>
                </a:lnTo>
                <a:lnTo>
                  <a:pt x="66360" y="22060"/>
                </a:lnTo>
                <a:lnTo>
                  <a:pt x="66360" y="22050"/>
                </a:lnTo>
                <a:lnTo>
                  <a:pt x="66350" y="22050"/>
                </a:lnTo>
                <a:lnTo>
                  <a:pt x="66340" y="22040"/>
                </a:lnTo>
                <a:lnTo>
                  <a:pt x="66340" y="22030"/>
                </a:lnTo>
                <a:lnTo>
                  <a:pt x="66350" y="22030"/>
                </a:lnTo>
                <a:lnTo>
                  <a:pt x="66350" y="22020"/>
                </a:lnTo>
                <a:lnTo>
                  <a:pt x="66340" y="22020"/>
                </a:lnTo>
                <a:lnTo>
                  <a:pt x="66340" y="22010"/>
                </a:lnTo>
                <a:lnTo>
                  <a:pt x="66340" y="22000"/>
                </a:lnTo>
                <a:lnTo>
                  <a:pt x="66350" y="22000"/>
                </a:lnTo>
                <a:lnTo>
                  <a:pt x="66360" y="21990"/>
                </a:lnTo>
                <a:lnTo>
                  <a:pt x="66370" y="21990"/>
                </a:lnTo>
                <a:lnTo>
                  <a:pt x="66380" y="21980"/>
                </a:lnTo>
                <a:lnTo>
                  <a:pt x="66380" y="21970"/>
                </a:lnTo>
                <a:lnTo>
                  <a:pt x="66390" y="21970"/>
                </a:lnTo>
                <a:lnTo>
                  <a:pt x="66400" y="21970"/>
                </a:lnTo>
                <a:lnTo>
                  <a:pt x="66410" y="21970"/>
                </a:lnTo>
                <a:lnTo>
                  <a:pt x="66420" y="21970"/>
                </a:lnTo>
                <a:lnTo>
                  <a:pt x="66430" y="21960"/>
                </a:lnTo>
                <a:lnTo>
                  <a:pt x="66440" y="21960"/>
                </a:lnTo>
                <a:lnTo>
                  <a:pt x="66440" y="21950"/>
                </a:lnTo>
                <a:lnTo>
                  <a:pt x="66450" y="21950"/>
                </a:lnTo>
                <a:lnTo>
                  <a:pt x="66460" y="21950"/>
                </a:lnTo>
                <a:lnTo>
                  <a:pt x="66470" y="21950"/>
                </a:lnTo>
                <a:lnTo>
                  <a:pt x="66480" y="21950"/>
                </a:lnTo>
                <a:lnTo>
                  <a:pt x="66490" y="21940"/>
                </a:lnTo>
                <a:lnTo>
                  <a:pt x="66490" y="21930"/>
                </a:lnTo>
                <a:lnTo>
                  <a:pt x="66500" y="21920"/>
                </a:lnTo>
                <a:lnTo>
                  <a:pt x="66500" y="21910"/>
                </a:lnTo>
                <a:lnTo>
                  <a:pt x="66500" y="21900"/>
                </a:lnTo>
                <a:lnTo>
                  <a:pt x="66490" y="21900"/>
                </a:lnTo>
                <a:lnTo>
                  <a:pt x="66490" y="21890"/>
                </a:lnTo>
                <a:lnTo>
                  <a:pt x="66480" y="21880"/>
                </a:lnTo>
                <a:lnTo>
                  <a:pt x="66490" y="21870"/>
                </a:lnTo>
                <a:lnTo>
                  <a:pt x="66500" y="21870"/>
                </a:lnTo>
                <a:lnTo>
                  <a:pt x="66500" y="21860"/>
                </a:lnTo>
                <a:lnTo>
                  <a:pt x="66500" y="21850"/>
                </a:lnTo>
                <a:lnTo>
                  <a:pt x="66510" y="21840"/>
                </a:lnTo>
                <a:lnTo>
                  <a:pt x="66510" y="21830"/>
                </a:lnTo>
                <a:lnTo>
                  <a:pt x="66520" y="21830"/>
                </a:lnTo>
                <a:lnTo>
                  <a:pt x="66530" y="21830"/>
                </a:lnTo>
                <a:lnTo>
                  <a:pt x="66540" y="21830"/>
                </a:lnTo>
                <a:lnTo>
                  <a:pt x="66550" y="21830"/>
                </a:lnTo>
                <a:lnTo>
                  <a:pt x="66560" y="21830"/>
                </a:lnTo>
                <a:lnTo>
                  <a:pt x="66570" y="21830"/>
                </a:lnTo>
                <a:lnTo>
                  <a:pt x="66570" y="21820"/>
                </a:lnTo>
                <a:lnTo>
                  <a:pt x="66580" y="21820"/>
                </a:lnTo>
                <a:lnTo>
                  <a:pt x="66590" y="21820"/>
                </a:lnTo>
                <a:lnTo>
                  <a:pt x="66590" y="21810"/>
                </a:lnTo>
                <a:lnTo>
                  <a:pt x="66600" y="21810"/>
                </a:lnTo>
                <a:lnTo>
                  <a:pt x="66600" y="21800"/>
                </a:lnTo>
                <a:lnTo>
                  <a:pt x="66600" y="21790"/>
                </a:lnTo>
                <a:lnTo>
                  <a:pt x="66600" y="21780"/>
                </a:lnTo>
                <a:lnTo>
                  <a:pt x="66600" y="21770"/>
                </a:lnTo>
                <a:lnTo>
                  <a:pt x="66600" y="21760"/>
                </a:lnTo>
                <a:lnTo>
                  <a:pt x="66610" y="21750"/>
                </a:lnTo>
                <a:lnTo>
                  <a:pt x="66610" y="21740"/>
                </a:lnTo>
                <a:lnTo>
                  <a:pt x="66610" y="21730"/>
                </a:lnTo>
                <a:lnTo>
                  <a:pt x="66620" y="21720"/>
                </a:lnTo>
                <a:lnTo>
                  <a:pt x="66630" y="21720"/>
                </a:lnTo>
                <a:lnTo>
                  <a:pt x="66630" y="21710"/>
                </a:lnTo>
                <a:lnTo>
                  <a:pt x="66640" y="21710"/>
                </a:lnTo>
                <a:lnTo>
                  <a:pt x="66640" y="21700"/>
                </a:lnTo>
                <a:lnTo>
                  <a:pt x="66650" y="21700"/>
                </a:lnTo>
                <a:lnTo>
                  <a:pt x="66660" y="21690"/>
                </a:lnTo>
                <a:lnTo>
                  <a:pt x="66670" y="21690"/>
                </a:lnTo>
                <a:lnTo>
                  <a:pt x="66680" y="21690"/>
                </a:lnTo>
                <a:lnTo>
                  <a:pt x="66690" y="21690"/>
                </a:lnTo>
                <a:lnTo>
                  <a:pt x="66700" y="21700"/>
                </a:lnTo>
                <a:lnTo>
                  <a:pt x="66710" y="21700"/>
                </a:lnTo>
                <a:lnTo>
                  <a:pt x="66720" y="21690"/>
                </a:lnTo>
                <a:lnTo>
                  <a:pt x="66720" y="21680"/>
                </a:lnTo>
                <a:lnTo>
                  <a:pt x="66720" y="21670"/>
                </a:lnTo>
                <a:lnTo>
                  <a:pt x="66720" y="21660"/>
                </a:lnTo>
                <a:lnTo>
                  <a:pt x="66720" y="21650"/>
                </a:lnTo>
                <a:lnTo>
                  <a:pt x="66720" y="21640"/>
                </a:lnTo>
                <a:lnTo>
                  <a:pt x="66730" y="21640"/>
                </a:lnTo>
                <a:lnTo>
                  <a:pt x="66730" y="21630"/>
                </a:lnTo>
                <a:lnTo>
                  <a:pt x="66740" y="21630"/>
                </a:lnTo>
                <a:lnTo>
                  <a:pt x="66750" y="21640"/>
                </a:lnTo>
                <a:lnTo>
                  <a:pt x="66760" y="21640"/>
                </a:lnTo>
                <a:lnTo>
                  <a:pt x="66770" y="21650"/>
                </a:lnTo>
                <a:lnTo>
                  <a:pt x="66780" y="21650"/>
                </a:lnTo>
                <a:lnTo>
                  <a:pt x="66790" y="21650"/>
                </a:lnTo>
                <a:lnTo>
                  <a:pt x="66800" y="21650"/>
                </a:lnTo>
                <a:lnTo>
                  <a:pt x="66800" y="21640"/>
                </a:lnTo>
                <a:lnTo>
                  <a:pt x="66810" y="21640"/>
                </a:lnTo>
                <a:lnTo>
                  <a:pt x="66820" y="21640"/>
                </a:lnTo>
                <a:lnTo>
                  <a:pt x="66830" y="21640"/>
                </a:lnTo>
                <a:lnTo>
                  <a:pt x="66830" y="21630"/>
                </a:lnTo>
                <a:lnTo>
                  <a:pt x="66830" y="21620"/>
                </a:lnTo>
                <a:lnTo>
                  <a:pt x="66830" y="21610"/>
                </a:lnTo>
                <a:lnTo>
                  <a:pt x="66840" y="21600"/>
                </a:lnTo>
                <a:lnTo>
                  <a:pt x="66830" y="21590"/>
                </a:lnTo>
                <a:lnTo>
                  <a:pt x="66830" y="21580"/>
                </a:lnTo>
                <a:lnTo>
                  <a:pt x="66830" y="21570"/>
                </a:lnTo>
                <a:lnTo>
                  <a:pt x="66830" y="21560"/>
                </a:lnTo>
                <a:lnTo>
                  <a:pt x="66830" y="21550"/>
                </a:lnTo>
                <a:lnTo>
                  <a:pt x="66820" y="21540"/>
                </a:lnTo>
                <a:lnTo>
                  <a:pt x="66820" y="21530"/>
                </a:lnTo>
                <a:lnTo>
                  <a:pt x="66820" y="21520"/>
                </a:lnTo>
                <a:lnTo>
                  <a:pt x="66820" y="21510"/>
                </a:lnTo>
                <a:lnTo>
                  <a:pt x="66820" y="21500"/>
                </a:lnTo>
                <a:lnTo>
                  <a:pt x="66830" y="21490"/>
                </a:lnTo>
                <a:lnTo>
                  <a:pt x="66840" y="21490"/>
                </a:lnTo>
                <a:lnTo>
                  <a:pt x="66850" y="21490"/>
                </a:lnTo>
                <a:lnTo>
                  <a:pt x="66860" y="21490"/>
                </a:lnTo>
                <a:lnTo>
                  <a:pt x="66870" y="21490"/>
                </a:lnTo>
                <a:lnTo>
                  <a:pt x="66870" y="21500"/>
                </a:lnTo>
                <a:lnTo>
                  <a:pt x="66880" y="21500"/>
                </a:lnTo>
                <a:lnTo>
                  <a:pt x="66890" y="21510"/>
                </a:lnTo>
                <a:lnTo>
                  <a:pt x="66900" y="21510"/>
                </a:lnTo>
                <a:lnTo>
                  <a:pt x="66910" y="21510"/>
                </a:lnTo>
                <a:lnTo>
                  <a:pt x="66920" y="21510"/>
                </a:lnTo>
                <a:lnTo>
                  <a:pt x="66930" y="21510"/>
                </a:lnTo>
                <a:lnTo>
                  <a:pt x="66940" y="21510"/>
                </a:lnTo>
                <a:lnTo>
                  <a:pt x="66950" y="21510"/>
                </a:lnTo>
                <a:lnTo>
                  <a:pt x="66960" y="21510"/>
                </a:lnTo>
                <a:lnTo>
                  <a:pt x="66970" y="21500"/>
                </a:lnTo>
                <a:lnTo>
                  <a:pt x="66980" y="21500"/>
                </a:lnTo>
                <a:lnTo>
                  <a:pt x="66990" y="21500"/>
                </a:lnTo>
                <a:lnTo>
                  <a:pt x="67000" y="21490"/>
                </a:lnTo>
                <a:lnTo>
                  <a:pt x="67010" y="21490"/>
                </a:lnTo>
                <a:lnTo>
                  <a:pt x="67010" y="21480"/>
                </a:lnTo>
                <a:lnTo>
                  <a:pt x="67020" y="21470"/>
                </a:lnTo>
                <a:lnTo>
                  <a:pt x="67030" y="21460"/>
                </a:lnTo>
                <a:lnTo>
                  <a:pt x="67040" y="21460"/>
                </a:lnTo>
                <a:lnTo>
                  <a:pt x="67040" y="21470"/>
                </a:lnTo>
                <a:lnTo>
                  <a:pt x="67050" y="21470"/>
                </a:lnTo>
                <a:lnTo>
                  <a:pt x="67060" y="21470"/>
                </a:lnTo>
                <a:lnTo>
                  <a:pt x="67060" y="21480"/>
                </a:lnTo>
                <a:lnTo>
                  <a:pt x="67070" y="21480"/>
                </a:lnTo>
                <a:lnTo>
                  <a:pt x="67080" y="21490"/>
                </a:lnTo>
                <a:lnTo>
                  <a:pt x="67090" y="21500"/>
                </a:lnTo>
                <a:lnTo>
                  <a:pt x="67100" y="21510"/>
                </a:lnTo>
                <a:lnTo>
                  <a:pt x="67100" y="21520"/>
                </a:lnTo>
                <a:lnTo>
                  <a:pt x="67100" y="21530"/>
                </a:lnTo>
                <a:lnTo>
                  <a:pt x="67110" y="21530"/>
                </a:lnTo>
                <a:lnTo>
                  <a:pt x="67110" y="21540"/>
                </a:lnTo>
                <a:lnTo>
                  <a:pt x="67120" y="21540"/>
                </a:lnTo>
                <a:lnTo>
                  <a:pt x="67120" y="21550"/>
                </a:lnTo>
                <a:lnTo>
                  <a:pt x="67130" y="21560"/>
                </a:lnTo>
                <a:lnTo>
                  <a:pt x="67140" y="21570"/>
                </a:lnTo>
                <a:lnTo>
                  <a:pt x="67140" y="21580"/>
                </a:lnTo>
                <a:lnTo>
                  <a:pt x="67150" y="21590"/>
                </a:lnTo>
                <a:lnTo>
                  <a:pt x="67160" y="21600"/>
                </a:lnTo>
                <a:lnTo>
                  <a:pt x="67160" y="21610"/>
                </a:lnTo>
                <a:lnTo>
                  <a:pt x="67160" y="21620"/>
                </a:lnTo>
                <a:lnTo>
                  <a:pt x="67170" y="21630"/>
                </a:lnTo>
                <a:lnTo>
                  <a:pt x="67170" y="21640"/>
                </a:lnTo>
                <a:lnTo>
                  <a:pt x="67170" y="21650"/>
                </a:lnTo>
                <a:lnTo>
                  <a:pt x="67160" y="21650"/>
                </a:lnTo>
                <a:lnTo>
                  <a:pt x="67170" y="21660"/>
                </a:lnTo>
                <a:lnTo>
                  <a:pt x="67170" y="21670"/>
                </a:lnTo>
                <a:lnTo>
                  <a:pt x="67170" y="21680"/>
                </a:lnTo>
                <a:lnTo>
                  <a:pt x="67180" y="21680"/>
                </a:lnTo>
                <a:lnTo>
                  <a:pt x="67190" y="21680"/>
                </a:lnTo>
                <a:lnTo>
                  <a:pt x="67200" y="21680"/>
                </a:lnTo>
                <a:lnTo>
                  <a:pt x="67210" y="21680"/>
                </a:lnTo>
                <a:lnTo>
                  <a:pt x="67220" y="21680"/>
                </a:lnTo>
                <a:lnTo>
                  <a:pt x="67230" y="21680"/>
                </a:lnTo>
                <a:lnTo>
                  <a:pt x="67240" y="21690"/>
                </a:lnTo>
                <a:lnTo>
                  <a:pt x="67250" y="21690"/>
                </a:lnTo>
                <a:lnTo>
                  <a:pt x="67260" y="21690"/>
                </a:lnTo>
                <a:lnTo>
                  <a:pt x="67270" y="21690"/>
                </a:lnTo>
                <a:lnTo>
                  <a:pt x="67280" y="21690"/>
                </a:lnTo>
                <a:lnTo>
                  <a:pt x="67290" y="21700"/>
                </a:lnTo>
                <a:lnTo>
                  <a:pt x="67300" y="21700"/>
                </a:lnTo>
                <a:lnTo>
                  <a:pt x="67310" y="21710"/>
                </a:lnTo>
                <a:lnTo>
                  <a:pt x="67320" y="21710"/>
                </a:lnTo>
                <a:lnTo>
                  <a:pt x="67320" y="21720"/>
                </a:lnTo>
                <a:lnTo>
                  <a:pt x="67320" y="21730"/>
                </a:lnTo>
                <a:lnTo>
                  <a:pt x="67330" y="21730"/>
                </a:lnTo>
                <a:lnTo>
                  <a:pt x="67330" y="21740"/>
                </a:lnTo>
                <a:lnTo>
                  <a:pt x="67340" y="21750"/>
                </a:lnTo>
                <a:lnTo>
                  <a:pt x="67340" y="21760"/>
                </a:lnTo>
                <a:lnTo>
                  <a:pt x="67340" y="21770"/>
                </a:lnTo>
                <a:lnTo>
                  <a:pt x="67350" y="21770"/>
                </a:lnTo>
                <a:lnTo>
                  <a:pt x="67340" y="21780"/>
                </a:lnTo>
                <a:lnTo>
                  <a:pt x="67350" y="21790"/>
                </a:lnTo>
                <a:lnTo>
                  <a:pt x="67350" y="21800"/>
                </a:lnTo>
                <a:lnTo>
                  <a:pt x="67360" y="21800"/>
                </a:lnTo>
                <a:lnTo>
                  <a:pt x="67370" y="21800"/>
                </a:lnTo>
                <a:lnTo>
                  <a:pt x="67380" y="21800"/>
                </a:lnTo>
                <a:lnTo>
                  <a:pt x="67380" y="21790"/>
                </a:lnTo>
                <a:lnTo>
                  <a:pt x="67390" y="21790"/>
                </a:lnTo>
                <a:lnTo>
                  <a:pt x="67390" y="21780"/>
                </a:lnTo>
                <a:lnTo>
                  <a:pt x="67400" y="21770"/>
                </a:lnTo>
                <a:lnTo>
                  <a:pt x="67410" y="21760"/>
                </a:lnTo>
                <a:lnTo>
                  <a:pt x="67420" y="21760"/>
                </a:lnTo>
                <a:lnTo>
                  <a:pt x="67430" y="21750"/>
                </a:lnTo>
                <a:lnTo>
                  <a:pt x="67440" y="21740"/>
                </a:lnTo>
                <a:lnTo>
                  <a:pt x="67450" y="21730"/>
                </a:lnTo>
                <a:lnTo>
                  <a:pt x="67450" y="21720"/>
                </a:lnTo>
                <a:lnTo>
                  <a:pt x="67460" y="21720"/>
                </a:lnTo>
                <a:lnTo>
                  <a:pt x="67460" y="21710"/>
                </a:lnTo>
                <a:lnTo>
                  <a:pt x="67460" y="21700"/>
                </a:lnTo>
                <a:lnTo>
                  <a:pt x="67460" y="21690"/>
                </a:lnTo>
                <a:lnTo>
                  <a:pt x="67470" y="21690"/>
                </a:lnTo>
                <a:lnTo>
                  <a:pt x="67470" y="21680"/>
                </a:lnTo>
                <a:lnTo>
                  <a:pt x="67470" y="21670"/>
                </a:lnTo>
                <a:lnTo>
                  <a:pt x="67480" y="21670"/>
                </a:lnTo>
                <a:lnTo>
                  <a:pt x="67490" y="21660"/>
                </a:lnTo>
                <a:lnTo>
                  <a:pt x="67500" y="21660"/>
                </a:lnTo>
                <a:lnTo>
                  <a:pt x="67510" y="21650"/>
                </a:lnTo>
                <a:lnTo>
                  <a:pt x="67520" y="21650"/>
                </a:lnTo>
                <a:lnTo>
                  <a:pt x="67530" y="21650"/>
                </a:lnTo>
                <a:lnTo>
                  <a:pt x="67540" y="21640"/>
                </a:lnTo>
                <a:lnTo>
                  <a:pt x="67550" y="21640"/>
                </a:lnTo>
                <a:lnTo>
                  <a:pt x="67560" y="21640"/>
                </a:lnTo>
                <a:lnTo>
                  <a:pt x="67570" y="21640"/>
                </a:lnTo>
                <a:lnTo>
                  <a:pt x="67580" y="21640"/>
                </a:lnTo>
                <a:lnTo>
                  <a:pt x="67590" y="21650"/>
                </a:lnTo>
                <a:lnTo>
                  <a:pt x="67600" y="21650"/>
                </a:lnTo>
                <a:lnTo>
                  <a:pt x="67600" y="21660"/>
                </a:lnTo>
                <a:lnTo>
                  <a:pt x="67610" y="21670"/>
                </a:lnTo>
                <a:lnTo>
                  <a:pt x="67620" y="21670"/>
                </a:lnTo>
                <a:lnTo>
                  <a:pt x="67630" y="21680"/>
                </a:lnTo>
                <a:lnTo>
                  <a:pt x="67630" y="21670"/>
                </a:lnTo>
                <a:lnTo>
                  <a:pt x="67640" y="21670"/>
                </a:lnTo>
                <a:lnTo>
                  <a:pt x="67650" y="21670"/>
                </a:lnTo>
                <a:lnTo>
                  <a:pt x="67660" y="21670"/>
                </a:lnTo>
                <a:lnTo>
                  <a:pt x="67670" y="21670"/>
                </a:lnTo>
                <a:lnTo>
                  <a:pt x="67680" y="21670"/>
                </a:lnTo>
                <a:lnTo>
                  <a:pt x="67690" y="21670"/>
                </a:lnTo>
                <a:lnTo>
                  <a:pt x="67700" y="21670"/>
                </a:lnTo>
                <a:lnTo>
                  <a:pt x="67710" y="21670"/>
                </a:lnTo>
                <a:lnTo>
                  <a:pt x="67720" y="21670"/>
                </a:lnTo>
                <a:lnTo>
                  <a:pt x="67730" y="21670"/>
                </a:lnTo>
                <a:lnTo>
                  <a:pt x="67740" y="21670"/>
                </a:lnTo>
                <a:lnTo>
                  <a:pt x="67750" y="21660"/>
                </a:lnTo>
                <a:lnTo>
                  <a:pt x="67760" y="21660"/>
                </a:lnTo>
                <a:lnTo>
                  <a:pt x="67770" y="21660"/>
                </a:lnTo>
                <a:lnTo>
                  <a:pt x="67770" y="21650"/>
                </a:lnTo>
                <a:lnTo>
                  <a:pt x="67780" y="21650"/>
                </a:lnTo>
                <a:lnTo>
                  <a:pt x="67790" y="21640"/>
                </a:lnTo>
                <a:lnTo>
                  <a:pt x="67800" y="21630"/>
                </a:lnTo>
                <a:lnTo>
                  <a:pt x="67800" y="21620"/>
                </a:lnTo>
                <a:lnTo>
                  <a:pt x="67810" y="21620"/>
                </a:lnTo>
                <a:lnTo>
                  <a:pt x="67820" y="21610"/>
                </a:lnTo>
                <a:lnTo>
                  <a:pt x="67830" y="21610"/>
                </a:lnTo>
                <a:lnTo>
                  <a:pt x="67840" y="21620"/>
                </a:lnTo>
                <a:lnTo>
                  <a:pt x="67850" y="21620"/>
                </a:lnTo>
                <a:lnTo>
                  <a:pt x="67860" y="21620"/>
                </a:lnTo>
                <a:lnTo>
                  <a:pt x="67870" y="21620"/>
                </a:lnTo>
                <a:lnTo>
                  <a:pt x="67880" y="21620"/>
                </a:lnTo>
                <a:lnTo>
                  <a:pt x="67890" y="21630"/>
                </a:lnTo>
                <a:lnTo>
                  <a:pt x="67900" y="21630"/>
                </a:lnTo>
                <a:lnTo>
                  <a:pt x="67910" y="21630"/>
                </a:lnTo>
                <a:lnTo>
                  <a:pt x="67920" y="21630"/>
                </a:lnTo>
                <a:lnTo>
                  <a:pt x="67920" y="21640"/>
                </a:lnTo>
                <a:lnTo>
                  <a:pt x="67930" y="21640"/>
                </a:lnTo>
                <a:lnTo>
                  <a:pt x="67930" y="21650"/>
                </a:lnTo>
                <a:lnTo>
                  <a:pt x="67940" y="21650"/>
                </a:lnTo>
                <a:lnTo>
                  <a:pt x="67950" y="21660"/>
                </a:lnTo>
                <a:lnTo>
                  <a:pt x="67960" y="21670"/>
                </a:lnTo>
                <a:lnTo>
                  <a:pt x="67970" y="21680"/>
                </a:lnTo>
                <a:lnTo>
                  <a:pt x="67970" y="21690"/>
                </a:lnTo>
                <a:lnTo>
                  <a:pt x="67980" y="21690"/>
                </a:lnTo>
                <a:lnTo>
                  <a:pt x="67980" y="21700"/>
                </a:lnTo>
                <a:lnTo>
                  <a:pt x="67990" y="21710"/>
                </a:lnTo>
                <a:lnTo>
                  <a:pt x="67990" y="21720"/>
                </a:lnTo>
                <a:lnTo>
                  <a:pt x="67990" y="21730"/>
                </a:lnTo>
                <a:lnTo>
                  <a:pt x="67990" y="21740"/>
                </a:lnTo>
                <a:lnTo>
                  <a:pt x="67990" y="21750"/>
                </a:lnTo>
                <a:lnTo>
                  <a:pt x="68000" y="21750"/>
                </a:lnTo>
                <a:lnTo>
                  <a:pt x="68000" y="21760"/>
                </a:lnTo>
                <a:lnTo>
                  <a:pt x="68000" y="21770"/>
                </a:lnTo>
                <a:lnTo>
                  <a:pt x="68010" y="21770"/>
                </a:lnTo>
                <a:lnTo>
                  <a:pt x="68020" y="21780"/>
                </a:lnTo>
                <a:lnTo>
                  <a:pt x="68030" y="21780"/>
                </a:lnTo>
                <a:lnTo>
                  <a:pt x="68040" y="21780"/>
                </a:lnTo>
                <a:lnTo>
                  <a:pt x="68040" y="21790"/>
                </a:lnTo>
                <a:lnTo>
                  <a:pt x="68050" y="21790"/>
                </a:lnTo>
                <a:lnTo>
                  <a:pt x="68060" y="21780"/>
                </a:lnTo>
                <a:lnTo>
                  <a:pt x="68070" y="21780"/>
                </a:lnTo>
                <a:lnTo>
                  <a:pt x="68080" y="21780"/>
                </a:lnTo>
                <a:lnTo>
                  <a:pt x="68090" y="21780"/>
                </a:lnTo>
                <a:lnTo>
                  <a:pt x="68100" y="21790"/>
                </a:lnTo>
                <a:lnTo>
                  <a:pt x="68110" y="21790"/>
                </a:lnTo>
                <a:lnTo>
                  <a:pt x="68120" y="21800"/>
                </a:lnTo>
                <a:lnTo>
                  <a:pt x="68120" y="21810"/>
                </a:lnTo>
                <a:lnTo>
                  <a:pt x="68130" y="21810"/>
                </a:lnTo>
                <a:lnTo>
                  <a:pt x="68130" y="21820"/>
                </a:lnTo>
                <a:lnTo>
                  <a:pt x="68130" y="21830"/>
                </a:lnTo>
                <a:lnTo>
                  <a:pt x="68140" y="21830"/>
                </a:lnTo>
                <a:lnTo>
                  <a:pt x="68140" y="21840"/>
                </a:lnTo>
                <a:lnTo>
                  <a:pt x="68150" y="21840"/>
                </a:lnTo>
                <a:lnTo>
                  <a:pt x="68160" y="21850"/>
                </a:lnTo>
                <a:lnTo>
                  <a:pt x="68170" y="21860"/>
                </a:lnTo>
                <a:lnTo>
                  <a:pt x="68170" y="21870"/>
                </a:lnTo>
                <a:lnTo>
                  <a:pt x="68180" y="21880"/>
                </a:lnTo>
                <a:lnTo>
                  <a:pt x="68180" y="21890"/>
                </a:lnTo>
                <a:lnTo>
                  <a:pt x="68180" y="21900"/>
                </a:lnTo>
                <a:lnTo>
                  <a:pt x="68190" y="21900"/>
                </a:lnTo>
                <a:lnTo>
                  <a:pt x="68190" y="21910"/>
                </a:lnTo>
                <a:lnTo>
                  <a:pt x="68190" y="21920"/>
                </a:lnTo>
                <a:lnTo>
                  <a:pt x="68200" y="21920"/>
                </a:lnTo>
                <a:lnTo>
                  <a:pt x="68200" y="21930"/>
                </a:lnTo>
                <a:lnTo>
                  <a:pt x="68210" y="21930"/>
                </a:lnTo>
                <a:lnTo>
                  <a:pt x="68220" y="21930"/>
                </a:lnTo>
                <a:lnTo>
                  <a:pt x="68230" y="21920"/>
                </a:lnTo>
                <a:lnTo>
                  <a:pt x="68240" y="21920"/>
                </a:lnTo>
                <a:lnTo>
                  <a:pt x="68250" y="21920"/>
                </a:lnTo>
                <a:lnTo>
                  <a:pt x="68250" y="21910"/>
                </a:lnTo>
                <a:lnTo>
                  <a:pt x="68260" y="21910"/>
                </a:lnTo>
                <a:lnTo>
                  <a:pt x="68270" y="21910"/>
                </a:lnTo>
                <a:lnTo>
                  <a:pt x="68280" y="21900"/>
                </a:lnTo>
                <a:lnTo>
                  <a:pt x="68290" y="21900"/>
                </a:lnTo>
                <a:lnTo>
                  <a:pt x="68290" y="21890"/>
                </a:lnTo>
                <a:lnTo>
                  <a:pt x="68300" y="21890"/>
                </a:lnTo>
                <a:lnTo>
                  <a:pt x="68310" y="21880"/>
                </a:lnTo>
                <a:lnTo>
                  <a:pt x="68320" y="21880"/>
                </a:lnTo>
                <a:lnTo>
                  <a:pt x="68330" y="21870"/>
                </a:lnTo>
                <a:lnTo>
                  <a:pt x="68340" y="21870"/>
                </a:lnTo>
                <a:lnTo>
                  <a:pt x="68350" y="21860"/>
                </a:lnTo>
                <a:lnTo>
                  <a:pt x="68360" y="21860"/>
                </a:lnTo>
                <a:lnTo>
                  <a:pt x="68370" y="21860"/>
                </a:lnTo>
                <a:lnTo>
                  <a:pt x="68380" y="21860"/>
                </a:lnTo>
                <a:lnTo>
                  <a:pt x="68390" y="21860"/>
                </a:lnTo>
                <a:lnTo>
                  <a:pt x="68400" y="21860"/>
                </a:lnTo>
                <a:lnTo>
                  <a:pt x="68410" y="21860"/>
                </a:lnTo>
                <a:lnTo>
                  <a:pt x="68420" y="21860"/>
                </a:lnTo>
                <a:lnTo>
                  <a:pt x="68420" y="21850"/>
                </a:lnTo>
                <a:lnTo>
                  <a:pt x="68420" y="21840"/>
                </a:lnTo>
                <a:lnTo>
                  <a:pt x="68430" y="21840"/>
                </a:lnTo>
                <a:lnTo>
                  <a:pt x="68440" y="21840"/>
                </a:lnTo>
                <a:lnTo>
                  <a:pt x="68450" y="21850"/>
                </a:lnTo>
                <a:lnTo>
                  <a:pt x="68450" y="21860"/>
                </a:lnTo>
                <a:lnTo>
                  <a:pt x="68450" y="21870"/>
                </a:lnTo>
                <a:lnTo>
                  <a:pt x="68450" y="21880"/>
                </a:lnTo>
                <a:lnTo>
                  <a:pt x="68460" y="21880"/>
                </a:lnTo>
                <a:lnTo>
                  <a:pt x="68460" y="21890"/>
                </a:lnTo>
                <a:lnTo>
                  <a:pt x="68460" y="21900"/>
                </a:lnTo>
                <a:lnTo>
                  <a:pt x="68470" y="21910"/>
                </a:lnTo>
                <a:lnTo>
                  <a:pt x="68480" y="21910"/>
                </a:lnTo>
                <a:lnTo>
                  <a:pt x="68480" y="21920"/>
                </a:lnTo>
                <a:lnTo>
                  <a:pt x="68490" y="21920"/>
                </a:lnTo>
                <a:lnTo>
                  <a:pt x="68490" y="21930"/>
                </a:lnTo>
                <a:lnTo>
                  <a:pt x="68500" y="21930"/>
                </a:lnTo>
                <a:lnTo>
                  <a:pt x="68510" y="21930"/>
                </a:lnTo>
                <a:lnTo>
                  <a:pt x="68520" y="21940"/>
                </a:lnTo>
                <a:lnTo>
                  <a:pt x="68530" y="21940"/>
                </a:lnTo>
                <a:lnTo>
                  <a:pt x="68540" y="21940"/>
                </a:lnTo>
                <a:lnTo>
                  <a:pt x="68550" y="21940"/>
                </a:lnTo>
                <a:lnTo>
                  <a:pt x="68560" y="21940"/>
                </a:lnTo>
                <a:lnTo>
                  <a:pt x="68570" y="21940"/>
                </a:lnTo>
                <a:lnTo>
                  <a:pt x="68580" y="21940"/>
                </a:lnTo>
                <a:lnTo>
                  <a:pt x="68590" y="21940"/>
                </a:lnTo>
                <a:lnTo>
                  <a:pt x="68600" y="21940"/>
                </a:lnTo>
                <a:lnTo>
                  <a:pt x="68610" y="21940"/>
                </a:lnTo>
                <a:lnTo>
                  <a:pt x="68620" y="21940"/>
                </a:lnTo>
                <a:lnTo>
                  <a:pt x="68630" y="21940"/>
                </a:lnTo>
                <a:lnTo>
                  <a:pt x="68640" y="21940"/>
                </a:lnTo>
                <a:lnTo>
                  <a:pt x="68650" y="21940"/>
                </a:lnTo>
                <a:lnTo>
                  <a:pt x="68660" y="21940"/>
                </a:lnTo>
                <a:lnTo>
                  <a:pt x="68670" y="21940"/>
                </a:lnTo>
                <a:lnTo>
                  <a:pt x="68670" y="21950"/>
                </a:lnTo>
                <a:lnTo>
                  <a:pt x="68680" y="21950"/>
                </a:lnTo>
                <a:lnTo>
                  <a:pt x="68680" y="21960"/>
                </a:lnTo>
                <a:lnTo>
                  <a:pt x="68690" y="21970"/>
                </a:lnTo>
                <a:lnTo>
                  <a:pt x="68690" y="21980"/>
                </a:lnTo>
                <a:lnTo>
                  <a:pt x="68700" y="21980"/>
                </a:lnTo>
                <a:lnTo>
                  <a:pt x="68700" y="21990"/>
                </a:lnTo>
                <a:lnTo>
                  <a:pt x="68710" y="21990"/>
                </a:lnTo>
                <a:lnTo>
                  <a:pt x="68720" y="22000"/>
                </a:lnTo>
                <a:lnTo>
                  <a:pt x="68730" y="22000"/>
                </a:lnTo>
                <a:lnTo>
                  <a:pt x="68740" y="21990"/>
                </a:lnTo>
                <a:lnTo>
                  <a:pt x="68740" y="21980"/>
                </a:lnTo>
                <a:lnTo>
                  <a:pt x="68750" y="21970"/>
                </a:lnTo>
                <a:lnTo>
                  <a:pt x="68750" y="21960"/>
                </a:lnTo>
                <a:lnTo>
                  <a:pt x="68760" y="21950"/>
                </a:lnTo>
                <a:lnTo>
                  <a:pt x="68760" y="21940"/>
                </a:lnTo>
                <a:lnTo>
                  <a:pt x="68760" y="21930"/>
                </a:lnTo>
                <a:lnTo>
                  <a:pt x="68770" y="21930"/>
                </a:lnTo>
                <a:lnTo>
                  <a:pt x="68770" y="21920"/>
                </a:lnTo>
                <a:lnTo>
                  <a:pt x="68780" y="21910"/>
                </a:lnTo>
                <a:lnTo>
                  <a:pt x="68780" y="21900"/>
                </a:lnTo>
                <a:lnTo>
                  <a:pt x="68790" y="21900"/>
                </a:lnTo>
                <a:lnTo>
                  <a:pt x="68800" y="21900"/>
                </a:lnTo>
                <a:lnTo>
                  <a:pt x="68810" y="21900"/>
                </a:lnTo>
                <a:lnTo>
                  <a:pt x="68820" y="21900"/>
                </a:lnTo>
                <a:lnTo>
                  <a:pt x="68830" y="21900"/>
                </a:lnTo>
                <a:lnTo>
                  <a:pt x="68840" y="21900"/>
                </a:lnTo>
                <a:lnTo>
                  <a:pt x="68850" y="21900"/>
                </a:lnTo>
                <a:lnTo>
                  <a:pt x="68860" y="21900"/>
                </a:lnTo>
                <a:lnTo>
                  <a:pt x="68870" y="21910"/>
                </a:lnTo>
                <a:lnTo>
                  <a:pt x="68880" y="21920"/>
                </a:lnTo>
                <a:lnTo>
                  <a:pt x="68890" y="21920"/>
                </a:lnTo>
                <a:lnTo>
                  <a:pt x="68900" y="21930"/>
                </a:lnTo>
                <a:lnTo>
                  <a:pt x="68910" y="21940"/>
                </a:lnTo>
                <a:lnTo>
                  <a:pt x="68920" y="21950"/>
                </a:lnTo>
                <a:lnTo>
                  <a:pt x="68930" y="21960"/>
                </a:lnTo>
                <a:lnTo>
                  <a:pt x="68930" y="21970"/>
                </a:lnTo>
                <a:lnTo>
                  <a:pt x="68940" y="21980"/>
                </a:lnTo>
                <a:lnTo>
                  <a:pt x="68940" y="21990"/>
                </a:lnTo>
                <a:lnTo>
                  <a:pt x="68930" y="22000"/>
                </a:lnTo>
                <a:lnTo>
                  <a:pt x="68930" y="22010"/>
                </a:lnTo>
                <a:lnTo>
                  <a:pt x="68930" y="22020"/>
                </a:lnTo>
                <a:lnTo>
                  <a:pt x="68930" y="22030"/>
                </a:lnTo>
                <a:lnTo>
                  <a:pt x="68940" y="22030"/>
                </a:lnTo>
                <a:lnTo>
                  <a:pt x="68940" y="22040"/>
                </a:lnTo>
                <a:lnTo>
                  <a:pt x="68950" y="22050"/>
                </a:lnTo>
                <a:lnTo>
                  <a:pt x="68960" y="22050"/>
                </a:lnTo>
                <a:lnTo>
                  <a:pt x="68970" y="22060"/>
                </a:lnTo>
                <a:lnTo>
                  <a:pt x="68980" y="22060"/>
                </a:lnTo>
                <a:lnTo>
                  <a:pt x="68990" y="22070"/>
                </a:lnTo>
                <a:lnTo>
                  <a:pt x="69000" y="22070"/>
                </a:lnTo>
                <a:lnTo>
                  <a:pt x="69010" y="22080"/>
                </a:lnTo>
                <a:lnTo>
                  <a:pt x="69020" y="22080"/>
                </a:lnTo>
                <a:lnTo>
                  <a:pt x="69030" y="22090"/>
                </a:lnTo>
                <a:lnTo>
                  <a:pt x="69040" y="22090"/>
                </a:lnTo>
                <a:lnTo>
                  <a:pt x="69050" y="22100"/>
                </a:lnTo>
                <a:lnTo>
                  <a:pt x="69060" y="22100"/>
                </a:lnTo>
                <a:lnTo>
                  <a:pt x="69060" y="22110"/>
                </a:lnTo>
                <a:lnTo>
                  <a:pt x="69070" y="22110"/>
                </a:lnTo>
                <a:lnTo>
                  <a:pt x="69080" y="22110"/>
                </a:lnTo>
                <a:lnTo>
                  <a:pt x="69080" y="22120"/>
                </a:lnTo>
                <a:lnTo>
                  <a:pt x="69090" y="22120"/>
                </a:lnTo>
                <a:lnTo>
                  <a:pt x="69100" y="22130"/>
                </a:lnTo>
                <a:lnTo>
                  <a:pt x="69110" y="22140"/>
                </a:lnTo>
                <a:lnTo>
                  <a:pt x="69110" y="22150"/>
                </a:lnTo>
                <a:lnTo>
                  <a:pt x="69110" y="22160"/>
                </a:lnTo>
                <a:lnTo>
                  <a:pt x="69120" y="22160"/>
                </a:lnTo>
                <a:lnTo>
                  <a:pt x="69120" y="22170"/>
                </a:lnTo>
                <a:lnTo>
                  <a:pt x="69130" y="22180"/>
                </a:lnTo>
                <a:lnTo>
                  <a:pt x="69140" y="22180"/>
                </a:lnTo>
                <a:lnTo>
                  <a:pt x="69150" y="22180"/>
                </a:lnTo>
                <a:lnTo>
                  <a:pt x="69160" y="22180"/>
                </a:lnTo>
                <a:lnTo>
                  <a:pt x="69170" y="22180"/>
                </a:lnTo>
                <a:lnTo>
                  <a:pt x="69180" y="22180"/>
                </a:lnTo>
                <a:lnTo>
                  <a:pt x="69190" y="22180"/>
                </a:lnTo>
                <a:lnTo>
                  <a:pt x="69200" y="22180"/>
                </a:lnTo>
                <a:lnTo>
                  <a:pt x="69210" y="22180"/>
                </a:lnTo>
                <a:lnTo>
                  <a:pt x="69220" y="22180"/>
                </a:lnTo>
                <a:lnTo>
                  <a:pt x="69230" y="22180"/>
                </a:lnTo>
                <a:lnTo>
                  <a:pt x="69240" y="22170"/>
                </a:lnTo>
                <a:lnTo>
                  <a:pt x="69250" y="22170"/>
                </a:lnTo>
                <a:lnTo>
                  <a:pt x="69250" y="22160"/>
                </a:lnTo>
                <a:lnTo>
                  <a:pt x="69250" y="22150"/>
                </a:lnTo>
                <a:lnTo>
                  <a:pt x="69250" y="22140"/>
                </a:lnTo>
                <a:lnTo>
                  <a:pt x="69250" y="22130"/>
                </a:lnTo>
                <a:lnTo>
                  <a:pt x="69250" y="22120"/>
                </a:lnTo>
                <a:lnTo>
                  <a:pt x="69260" y="22110"/>
                </a:lnTo>
                <a:lnTo>
                  <a:pt x="69260" y="22100"/>
                </a:lnTo>
                <a:lnTo>
                  <a:pt x="69270" y="22100"/>
                </a:lnTo>
                <a:lnTo>
                  <a:pt x="69280" y="22100"/>
                </a:lnTo>
                <a:lnTo>
                  <a:pt x="69290" y="22100"/>
                </a:lnTo>
                <a:lnTo>
                  <a:pt x="69300" y="22100"/>
                </a:lnTo>
                <a:lnTo>
                  <a:pt x="69310" y="22100"/>
                </a:lnTo>
                <a:lnTo>
                  <a:pt x="69320" y="22100"/>
                </a:lnTo>
                <a:lnTo>
                  <a:pt x="69330" y="22100"/>
                </a:lnTo>
                <a:lnTo>
                  <a:pt x="69340" y="22100"/>
                </a:lnTo>
                <a:lnTo>
                  <a:pt x="69350" y="22090"/>
                </a:lnTo>
                <a:lnTo>
                  <a:pt x="69360" y="22090"/>
                </a:lnTo>
                <a:lnTo>
                  <a:pt x="69370" y="22090"/>
                </a:lnTo>
                <a:lnTo>
                  <a:pt x="69380" y="22090"/>
                </a:lnTo>
                <a:lnTo>
                  <a:pt x="69380" y="22080"/>
                </a:lnTo>
                <a:lnTo>
                  <a:pt x="69390" y="22080"/>
                </a:lnTo>
                <a:lnTo>
                  <a:pt x="69400" y="22080"/>
                </a:lnTo>
                <a:lnTo>
                  <a:pt x="69410" y="22080"/>
                </a:lnTo>
                <a:lnTo>
                  <a:pt x="69420" y="22080"/>
                </a:lnTo>
                <a:lnTo>
                  <a:pt x="69420" y="22070"/>
                </a:lnTo>
                <a:lnTo>
                  <a:pt x="69430" y="22070"/>
                </a:lnTo>
                <a:lnTo>
                  <a:pt x="69430" y="22060"/>
                </a:lnTo>
                <a:lnTo>
                  <a:pt x="69430" y="22050"/>
                </a:lnTo>
                <a:lnTo>
                  <a:pt x="69430" y="22040"/>
                </a:lnTo>
                <a:lnTo>
                  <a:pt x="69420" y="22030"/>
                </a:lnTo>
                <a:lnTo>
                  <a:pt x="69420" y="22020"/>
                </a:lnTo>
                <a:lnTo>
                  <a:pt x="69430" y="22020"/>
                </a:lnTo>
                <a:lnTo>
                  <a:pt x="69430" y="22010"/>
                </a:lnTo>
                <a:lnTo>
                  <a:pt x="69440" y="22010"/>
                </a:lnTo>
                <a:lnTo>
                  <a:pt x="69450" y="22000"/>
                </a:lnTo>
                <a:lnTo>
                  <a:pt x="69460" y="21990"/>
                </a:lnTo>
                <a:lnTo>
                  <a:pt x="69470" y="21990"/>
                </a:lnTo>
                <a:lnTo>
                  <a:pt x="69470" y="21980"/>
                </a:lnTo>
                <a:lnTo>
                  <a:pt x="69480" y="21980"/>
                </a:lnTo>
                <a:lnTo>
                  <a:pt x="69490" y="21980"/>
                </a:lnTo>
                <a:lnTo>
                  <a:pt x="69490" y="21970"/>
                </a:lnTo>
                <a:lnTo>
                  <a:pt x="69500" y="21970"/>
                </a:lnTo>
                <a:lnTo>
                  <a:pt x="69500" y="21960"/>
                </a:lnTo>
                <a:lnTo>
                  <a:pt x="69510" y="21960"/>
                </a:lnTo>
                <a:lnTo>
                  <a:pt x="69510" y="21950"/>
                </a:lnTo>
                <a:lnTo>
                  <a:pt x="69520" y="21940"/>
                </a:lnTo>
                <a:lnTo>
                  <a:pt x="69520" y="21930"/>
                </a:lnTo>
                <a:lnTo>
                  <a:pt x="69530" y="21920"/>
                </a:lnTo>
                <a:lnTo>
                  <a:pt x="69530" y="21910"/>
                </a:lnTo>
                <a:lnTo>
                  <a:pt x="69530" y="21900"/>
                </a:lnTo>
                <a:lnTo>
                  <a:pt x="69530" y="21890"/>
                </a:lnTo>
                <a:lnTo>
                  <a:pt x="69540" y="21890"/>
                </a:lnTo>
                <a:lnTo>
                  <a:pt x="69550" y="21890"/>
                </a:lnTo>
                <a:lnTo>
                  <a:pt x="69550" y="21880"/>
                </a:lnTo>
                <a:lnTo>
                  <a:pt x="69560" y="21880"/>
                </a:lnTo>
                <a:lnTo>
                  <a:pt x="69570" y="21880"/>
                </a:lnTo>
                <a:lnTo>
                  <a:pt x="69580" y="21880"/>
                </a:lnTo>
                <a:lnTo>
                  <a:pt x="69580" y="21890"/>
                </a:lnTo>
                <a:lnTo>
                  <a:pt x="69590" y="21890"/>
                </a:lnTo>
                <a:lnTo>
                  <a:pt x="69600" y="21900"/>
                </a:lnTo>
                <a:lnTo>
                  <a:pt x="69610" y="21900"/>
                </a:lnTo>
                <a:lnTo>
                  <a:pt x="69610" y="21910"/>
                </a:lnTo>
                <a:lnTo>
                  <a:pt x="69620" y="21910"/>
                </a:lnTo>
                <a:lnTo>
                  <a:pt x="69620" y="21920"/>
                </a:lnTo>
                <a:lnTo>
                  <a:pt x="69630" y="21920"/>
                </a:lnTo>
                <a:lnTo>
                  <a:pt x="69630" y="21930"/>
                </a:lnTo>
                <a:lnTo>
                  <a:pt x="69640" y="21930"/>
                </a:lnTo>
                <a:lnTo>
                  <a:pt x="69650" y="21920"/>
                </a:lnTo>
                <a:lnTo>
                  <a:pt x="69650" y="21910"/>
                </a:lnTo>
                <a:lnTo>
                  <a:pt x="69660" y="21910"/>
                </a:lnTo>
                <a:lnTo>
                  <a:pt x="69660" y="21900"/>
                </a:lnTo>
                <a:lnTo>
                  <a:pt x="69660" y="21890"/>
                </a:lnTo>
                <a:lnTo>
                  <a:pt x="69660" y="21880"/>
                </a:lnTo>
                <a:lnTo>
                  <a:pt x="69660" y="21870"/>
                </a:lnTo>
                <a:lnTo>
                  <a:pt x="69660" y="21860"/>
                </a:lnTo>
                <a:lnTo>
                  <a:pt x="69660" y="21850"/>
                </a:lnTo>
                <a:lnTo>
                  <a:pt x="69660" y="21840"/>
                </a:lnTo>
                <a:lnTo>
                  <a:pt x="69650" y="21840"/>
                </a:lnTo>
                <a:lnTo>
                  <a:pt x="69650" y="21830"/>
                </a:lnTo>
                <a:lnTo>
                  <a:pt x="69640" y="21830"/>
                </a:lnTo>
                <a:lnTo>
                  <a:pt x="69640" y="21820"/>
                </a:lnTo>
                <a:lnTo>
                  <a:pt x="69630" y="21820"/>
                </a:lnTo>
                <a:lnTo>
                  <a:pt x="69630" y="21810"/>
                </a:lnTo>
                <a:lnTo>
                  <a:pt x="69630" y="21800"/>
                </a:lnTo>
                <a:lnTo>
                  <a:pt x="69630" y="21790"/>
                </a:lnTo>
                <a:lnTo>
                  <a:pt x="69630" y="21780"/>
                </a:lnTo>
                <a:lnTo>
                  <a:pt x="69640" y="21770"/>
                </a:lnTo>
                <a:lnTo>
                  <a:pt x="69640" y="21760"/>
                </a:lnTo>
                <a:lnTo>
                  <a:pt x="69650" y="21760"/>
                </a:lnTo>
                <a:lnTo>
                  <a:pt x="69650" y="21750"/>
                </a:lnTo>
                <a:lnTo>
                  <a:pt x="69660" y="21750"/>
                </a:lnTo>
                <a:lnTo>
                  <a:pt x="69660" y="21740"/>
                </a:lnTo>
                <a:lnTo>
                  <a:pt x="69660" y="21730"/>
                </a:lnTo>
                <a:lnTo>
                  <a:pt x="69670" y="21720"/>
                </a:lnTo>
                <a:lnTo>
                  <a:pt x="69670" y="21710"/>
                </a:lnTo>
                <a:lnTo>
                  <a:pt x="69680" y="21700"/>
                </a:lnTo>
                <a:lnTo>
                  <a:pt x="69690" y="21690"/>
                </a:lnTo>
                <a:lnTo>
                  <a:pt x="69700" y="21680"/>
                </a:lnTo>
                <a:lnTo>
                  <a:pt x="69710" y="21670"/>
                </a:lnTo>
                <a:lnTo>
                  <a:pt x="69710" y="21660"/>
                </a:lnTo>
                <a:lnTo>
                  <a:pt x="69720" y="21650"/>
                </a:lnTo>
                <a:lnTo>
                  <a:pt x="69720" y="21640"/>
                </a:lnTo>
                <a:lnTo>
                  <a:pt x="69730" y="21630"/>
                </a:lnTo>
                <a:lnTo>
                  <a:pt x="69720" y="21620"/>
                </a:lnTo>
                <a:lnTo>
                  <a:pt x="69720" y="21610"/>
                </a:lnTo>
                <a:lnTo>
                  <a:pt x="69710" y="21600"/>
                </a:lnTo>
                <a:lnTo>
                  <a:pt x="69710" y="21590"/>
                </a:lnTo>
                <a:lnTo>
                  <a:pt x="69710" y="21580"/>
                </a:lnTo>
                <a:lnTo>
                  <a:pt x="69700" y="21570"/>
                </a:lnTo>
                <a:lnTo>
                  <a:pt x="69700" y="21560"/>
                </a:lnTo>
                <a:lnTo>
                  <a:pt x="69700" y="21550"/>
                </a:lnTo>
                <a:lnTo>
                  <a:pt x="69700" y="21540"/>
                </a:lnTo>
                <a:lnTo>
                  <a:pt x="69700" y="21530"/>
                </a:lnTo>
                <a:lnTo>
                  <a:pt x="69700" y="21520"/>
                </a:lnTo>
                <a:lnTo>
                  <a:pt x="69700" y="21510"/>
                </a:lnTo>
                <a:lnTo>
                  <a:pt x="69700" y="21500"/>
                </a:lnTo>
                <a:lnTo>
                  <a:pt x="69710" y="21500"/>
                </a:lnTo>
                <a:lnTo>
                  <a:pt x="69710" y="21490"/>
                </a:lnTo>
                <a:lnTo>
                  <a:pt x="69720" y="21490"/>
                </a:lnTo>
                <a:lnTo>
                  <a:pt x="69720" y="21480"/>
                </a:lnTo>
                <a:lnTo>
                  <a:pt x="69730" y="21480"/>
                </a:lnTo>
                <a:lnTo>
                  <a:pt x="69730" y="21470"/>
                </a:lnTo>
                <a:lnTo>
                  <a:pt x="69740" y="21470"/>
                </a:lnTo>
                <a:lnTo>
                  <a:pt x="69740" y="21460"/>
                </a:lnTo>
                <a:lnTo>
                  <a:pt x="69750" y="21450"/>
                </a:lnTo>
                <a:lnTo>
                  <a:pt x="69750" y="21440"/>
                </a:lnTo>
                <a:lnTo>
                  <a:pt x="69760" y="21440"/>
                </a:lnTo>
                <a:lnTo>
                  <a:pt x="69760" y="21430"/>
                </a:lnTo>
                <a:lnTo>
                  <a:pt x="69770" y="21430"/>
                </a:lnTo>
                <a:lnTo>
                  <a:pt x="69770" y="21420"/>
                </a:lnTo>
                <a:lnTo>
                  <a:pt x="69780" y="21420"/>
                </a:lnTo>
                <a:lnTo>
                  <a:pt x="69790" y="21410"/>
                </a:lnTo>
                <a:lnTo>
                  <a:pt x="69800" y="21410"/>
                </a:lnTo>
                <a:lnTo>
                  <a:pt x="69800" y="21400"/>
                </a:lnTo>
                <a:lnTo>
                  <a:pt x="69800" y="21390"/>
                </a:lnTo>
                <a:lnTo>
                  <a:pt x="69800" y="21380"/>
                </a:lnTo>
                <a:lnTo>
                  <a:pt x="69790" y="21380"/>
                </a:lnTo>
                <a:lnTo>
                  <a:pt x="69790" y="21370"/>
                </a:lnTo>
                <a:lnTo>
                  <a:pt x="69780" y="21370"/>
                </a:lnTo>
                <a:lnTo>
                  <a:pt x="69780" y="21360"/>
                </a:lnTo>
                <a:lnTo>
                  <a:pt x="69780" y="21350"/>
                </a:lnTo>
                <a:lnTo>
                  <a:pt x="69770" y="21350"/>
                </a:lnTo>
                <a:lnTo>
                  <a:pt x="69770" y="21340"/>
                </a:lnTo>
                <a:lnTo>
                  <a:pt x="69760" y="21330"/>
                </a:lnTo>
                <a:lnTo>
                  <a:pt x="69760" y="21320"/>
                </a:lnTo>
                <a:lnTo>
                  <a:pt x="69760" y="21310"/>
                </a:lnTo>
                <a:lnTo>
                  <a:pt x="69750" y="21300"/>
                </a:lnTo>
                <a:lnTo>
                  <a:pt x="69750" y="21290"/>
                </a:lnTo>
                <a:lnTo>
                  <a:pt x="69740" y="21290"/>
                </a:lnTo>
                <a:lnTo>
                  <a:pt x="69730" y="21300"/>
                </a:lnTo>
                <a:lnTo>
                  <a:pt x="69720" y="21310"/>
                </a:lnTo>
                <a:lnTo>
                  <a:pt x="69710" y="21310"/>
                </a:lnTo>
                <a:lnTo>
                  <a:pt x="69700" y="21310"/>
                </a:lnTo>
                <a:lnTo>
                  <a:pt x="69690" y="21300"/>
                </a:lnTo>
                <a:lnTo>
                  <a:pt x="69680" y="21290"/>
                </a:lnTo>
                <a:lnTo>
                  <a:pt x="69670" y="21290"/>
                </a:lnTo>
                <a:lnTo>
                  <a:pt x="69670" y="21280"/>
                </a:lnTo>
                <a:lnTo>
                  <a:pt x="69660" y="21270"/>
                </a:lnTo>
                <a:lnTo>
                  <a:pt x="69650" y="21270"/>
                </a:lnTo>
                <a:lnTo>
                  <a:pt x="69650" y="21260"/>
                </a:lnTo>
                <a:lnTo>
                  <a:pt x="69640" y="21260"/>
                </a:lnTo>
                <a:lnTo>
                  <a:pt x="69640" y="21250"/>
                </a:lnTo>
                <a:lnTo>
                  <a:pt x="69630" y="21250"/>
                </a:lnTo>
                <a:lnTo>
                  <a:pt x="69630" y="21240"/>
                </a:lnTo>
                <a:lnTo>
                  <a:pt x="69630" y="21230"/>
                </a:lnTo>
                <a:lnTo>
                  <a:pt x="69630" y="21220"/>
                </a:lnTo>
                <a:lnTo>
                  <a:pt x="69630" y="21210"/>
                </a:lnTo>
                <a:lnTo>
                  <a:pt x="69630" y="21200"/>
                </a:lnTo>
                <a:lnTo>
                  <a:pt x="69630" y="21190"/>
                </a:lnTo>
                <a:lnTo>
                  <a:pt x="69640" y="21180"/>
                </a:lnTo>
                <a:lnTo>
                  <a:pt x="69640" y="21170"/>
                </a:lnTo>
                <a:lnTo>
                  <a:pt x="69650" y="21170"/>
                </a:lnTo>
                <a:lnTo>
                  <a:pt x="69650" y="21160"/>
                </a:lnTo>
                <a:lnTo>
                  <a:pt x="69650" y="21150"/>
                </a:lnTo>
                <a:lnTo>
                  <a:pt x="69660" y="21140"/>
                </a:lnTo>
                <a:lnTo>
                  <a:pt x="69660" y="21130"/>
                </a:lnTo>
                <a:lnTo>
                  <a:pt x="69660" y="21110"/>
                </a:lnTo>
                <a:lnTo>
                  <a:pt x="69660" y="21100"/>
                </a:lnTo>
                <a:lnTo>
                  <a:pt x="69660" y="21090"/>
                </a:lnTo>
                <a:lnTo>
                  <a:pt x="69660" y="21080"/>
                </a:lnTo>
                <a:lnTo>
                  <a:pt x="69660" y="21070"/>
                </a:lnTo>
                <a:lnTo>
                  <a:pt x="69660" y="21060"/>
                </a:lnTo>
                <a:lnTo>
                  <a:pt x="69660" y="21050"/>
                </a:lnTo>
                <a:lnTo>
                  <a:pt x="69660" y="21040"/>
                </a:lnTo>
                <a:lnTo>
                  <a:pt x="69660" y="21030"/>
                </a:lnTo>
                <a:lnTo>
                  <a:pt x="69650" y="21030"/>
                </a:lnTo>
                <a:lnTo>
                  <a:pt x="69650" y="21020"/>
                </a:lnTo>
                <a:lnTo>
                  <a:pt x="69640" y="21010"/>
                </a:lnTo>
                <a:lnTo>
                  <a:pt x="69640" y="21000"/>
                </a:lnTo>
                <a:lnTo>
                  <a:pt x="69640" y="20990"/>
                </a:lnTo>
                <a:lnTo>
                  <a:pt x="69640" y="20980"/>
                </a:lnTo>
                <a:lnTo>
                  <a:pt x="69640" y="20970"/>
                </a:lnTo>
                <a:lnTo>
                  <a:pt x="69650" y="20970"/>
                </a:lnTo>
                <a:lnTo>
                  <a:pt x="69650" y="20960"/>
                </a:lnTo>
                <a:lnTo>
                  <a:pt x="69650" y="20950"/>
                </a:lnTo>
                <a:lnTo>
                  <a:pt x="69650" y="20940"/>
                </a:lnTo>
                <a:lnTo>
                  <a:pt x="69650" y="20930"/>
                </a:lnTo>
                <a:lnTo>
                  <a:pt x="69660" y="20920"/>
                </a:lnTo>
                <a:lnTo>
                  <a:pt x="69660" y="20910"/>
                </a:lnTo>
                <a:lnTo>
                  <a:pt x="69670" y="20900"/>
                </a:lnTo>
                <a:lnTo>
                  <a:pt x="69680" y="20890"/>
                </a:lnTo>
                <a:lnTo>
                  <a:pt x="69690" y="20880"/>
                </a:lnTo>
                <a:lnTo>
                  <a:pt x="69700" y="20880"/>
                </a:lnTo>
                <a:lnTo>
                  <a:pt x="69710" y="20880"/>
                </a:lnTo>
                <a:lnTo>
                  <a:pt x="69720" y="20880"/>
                </a:lnTo>
                <a:lnTo>
                  <a:pt x="69730" y="20870"/>
                </a:lnTo>
                <a:lnTo>
                  <a:pt x="69740" y="20870"/>
                </a:lnTo>
                <a:lnTo>
                  <a:pt x="69740" y="20860"/>
                </a:lnTo>
                <a:lnTo>
                  <a:pt x="69750" y="20860"/>
                </a:lnTo>
                <a:lnTo>
                  <a:pt x="69760" y="20850"/>
                </a:lnTo>
                <a:lnTo>
                  <a:pt x="69760" y="20840"/>
                </a:lnTo>
                <a:lnTo>
                  <a:pt x="69770" y="20830"/>
                </a:lnTo>
                <a:lnTo>
                  <a:pt x="69780" y="20830"/>
                </a:lnTo>
                <a:lnTo>
                  <a:pt x="69780" y="20820"/>
                </a:lnTo>
                <a:lnTo>
                  <a:pt x="69790" y="20820"/>
                </a:lnTo>
                <a:lnTo>
                  <a:pt x="69800" y="20810"/>
                </a:lnTo>
                <a:lnTo>
                  <a:pt x="69800" y="20800"/>
                </a:lnTo>
                <a:lnTo>
                  <a:pt x="69810" y="20790"/>
                </a:lnTo>
                <a:lnTo>
                  <a:pt x="69810" y="20780"/>
                </a:lnTo>
                <a:lnTo>
                  <a:pt x="69820" y="20770"/>
                </a:lnTo>
                <a:lnTo>
                  <a:pt x="69820" y="20760"/>
                </a:lnTo>
                <a:lnTo>
                  <a:pt x="69830" y="20750"/>
                </a:lnTo>
                <a:lnTo>
                  <a:pt x="69830" y="20740"/>
                </a:lnTo>
                <a:lnTo>
                  <a:pt x="69840" y="20740"/>
                </a:lnTo>
                <a:lnTo>
                  <a:pt x="69840" y="20730"/>
                </a:lnTo>
                <a:lnTo>
                  <a:pt x="69850" y="20720"/>
                </a:lnTo>
                <a:lnTo>
                  <a:pt x="69850" y="20710"/>
                </a:lnTo>
                <a:lnTo>
                  <a:pt x="69860" y="20700"/>
                </a:lnTo>
                <a:lnTo>
                  <a:pt x="69870" y="20700"/>
                </a:lnTo>
                <a:lnTo>
                  <a:pt x="69880" y="20700"/>
                </a:lnTo>
                <a:lnTo>
                  <a:pt x="69890" y="20700"/>
                </a:lnTo>
                <a:lnTo>
                  <a:pt x="69900" y="20700"/>
                </a:lnTo>
                <a:lnTo>
                  <a:pt x="69900" y="20710"/>
                </a:lnTo>
                <a:lnTo>
                  <a:pt x="69910" y="20710"/>
                </a:lnTo>
                <a:lnTo>
                  <a:pt x="69920" y="20720"/>
                </a:lnTo>
                <a:lnTo>
                  <a:pt x="69930" y="20730"/>
                </a:lnTo>
                <a:lnTo>
                  <a:pt x="69940" y="20740"/>
                </a:lnTo>
                <a:lnTo>
                  <a:pt x="69950" y="20750"/>
                </a:lnTo>
                <a:lnTo>
                  <a:pt x="69960" y="20750"/>
                </a:lnTo>
                <a:lnTo>
                  <a:pt x="69960" y="20760"/>
                </a:lnTo>
                <a:lnTo>
                  <a:pt x="69970" y="20770"/>
                </a:lnTo>
                <a:lnTo>
                  <a:pt x="69980" y="20780"/>
                </a:lnTo>
                <a:lnTo>
                  <a:pt x="69990" y="20780"/>
                </a:lnTo>
                <a:lnTo>
                  <a:pt x="70000" y="20790"/>
                </a:lnTo>
                <a:lnTo>
                  <a:pt x="70010" y="20790"/>
                </a:lnTo>
                <a:lnTo>
                  <a:pt x="70020" y="20790"/>
                </a:lnTo>
                <a:lnTo>
                  <a:pt x="70030" y="20790"/>
                </a:lnTo>
                <a:lnTo>
                  <a:pt x="70030" y="20780"/>
                </a:lnTo>
                <a:lnTo>
                  <a:pt x="70040" y="20780"/>
                </a:lnTo>
                <a:lnTo>
                  <a:pt x="70050" y="20780"/>
                </a:lnTo>
                <a:lnTo>
                  <a:pt x="70060" y="20770"/>
                </a:lnTo>
                <a:lnTo>
                  <a:pt x="70070" y="20770"/>
                </a:lnTo>
                <a:lnTo>
                  <a:pt x="70080" y="20770"/>
                </a:lnTo>
                <a:lnTo>
                  <a:pt x="70080" y="20760"/>
                </a:lnTo>
                <a:lnTo>
                  <a:pt x="70090" y="20760"/>
                </a:lnTo>
                <a:lnTo>
                  <a:pt x="70100" y="20760"/>
                </a:lnTo>
                <a:lnTo>
                  <a:pt x="70110" y="20750"/>
                </a:lnTo>
                <a:lnTo>
                  <a:pt x="70120" y="20740"/>
                </a:lnTo>
                <a:lnTo>
                  <a:pt x="70120" y="20730"/>
                </a:lnTo>
                <a:lnTo>
                  <a:pt x="70130" y="20730"/>
                </a:lnTo>
                <a:lnTo>
                  <a:pt x="70140" y="20730"/>
                </a:lnTo>
                <a:lnTo>
                  <a:pt x="70150" y="20730"/>
                </a:lnTo>
                <a:lnTo>
                  <a:pt x="70160" y="20730"/>
                </a:lnTo>
                <a:lnTo>
                  <a:pt x="70160" y="20740"/>
                </a:lnTo>
                <a:lnTo>
                  <a:pt x="70170" y="20740"/>
                </a:lnTo>
                <a:lnTo>
                  <a:pt x="70180" y="20740"/>
                </a:lnTo>
                <a:lnTo>
                  <a:pt x="70190" y="20740"/>
                </a:lnTo>
                <a:lnTo>
                  <a:pt x="70200" y="20740"/>
                </a:lnTo>
                <a:lnTo>
                  <a:pt x="70210" y="20740"/>
                </a:lnTo>
                <a:lnTo>
                  <a:pt x="70220" y="20740"/>
                </a:lnTo>
                <a:lnTo>
                  <a:pt x="70230" y="20740"/>
                </a:lnTo>
                <a:lnTo>
                  <a:pt x="70240" y="20750"/>
                </a:lnTo>
                <a:lnTo>
                  <a:pt x="70250" y="20750"/>
                </a:lnTo>
                <a:lnTo>
                  <a:pt x="70260" y="20750"/>
                </a:lnTo>
                <a:lnTo>
                  <a:pt x="70270" y="20750"/>
                </a:lnTo>
                <a:lnTo>
                  <a:pt x="70270" y="20760"/>
                </a:lnTo>
                <a:lnTo>
                  <a:pt x="70280" y="20760"/>
                </a:lnTo>
                <a:lnTo>
                  <a:pt x="70290" y="20760"/>
                </a:lnTo>
                <a:lnTo>
                  <a:pt x="70300" y="20770"/>
                </a:lnTo>
                <a:lnTo>
                  <a:pt x="70310" y="20770"/>
                </a:lnTo>
                <a:lnTo>
                  <a:pt x="70320" y="20770"/>
                </a:lnTo>
                <a:lnTo>
                  <a:pt x="70330" y="20770"/>
                </a:lnTo>
                <a:lnTo>
                  <a:pt x="70340" y="20780"/>
                </a:lnTo>
                <a:lnTo>
                  <a:pt x="70350" y="20780"/>
                </a:lnTo>
                <a:lnTo>
                  <a:pt x="70350" y="20790"/>
                </a:lnTo>
                <a:lnTo>
                  <a:pt x="70360" y="20790"/>
                </a:lnTo>
                <a:lnTo>
                  <a:pt x="70370" y="20790"/>
                </a:lnTo>
                <a:lnTo>
                  <a:pt x="70380" y="20790"/>
                </a:lnTo>
                <a:lnTo>
                  <a:pt x="70380" y="20780"/>
                </a:lnTo>
                <a:lnTo>
                  <a:pt x="70380" y="20770"/>
                </a:lnTo>
                <a:lnTo>
                  <a:pt x="70380" y="20760"/>
                </a:lnTo>
                <a:lnTo>
                  <a:pt x="70390" y="20750"/>
                </a:lnTo>
                <a:lnTo>
                  <a:pt x="70390" y="20740"/>
                </a:lnTo>
                <a:lnTo>
                  <a:pt x="70390" y="20730"/>
                </a:lnTo>
                <a:lnTo>
                  <a:pt x="70390" y="20720"/>
                </a:lnTo>
                <a:lnTo>
                  <a:pt x="70390" y="20710"/>
                </a:lnTo>
                <a:lnTo>
                  <a:pt x="70390" y="20700"/>
                </a:lnTo>
                <a:lnTo>
                  <a:pt x="70390" y="20690"/>
                </a:lnTo>
                <a:lnTo>
                  <a:pt x="70400" y="20690"/>
                </a:lnTo>
                <a:lnTo>
                  <a:pt x="70400" y="20680"/>
                </a:lnTo>
                <a:lnTo>
                  <a:pt x="70400" y="20670"/>
                </a:lnTo>
                <a:lnTo>
                  <a:pt x="70400" y="20660"/>
                </a:lnTo>
                <a:lnTo>
                  <a:pt x="70410" y="20660"/>
                </a:lnTo>
                <a:lnTo>
                  <a:pt x="70410" y="20650"/>
                </a:lnTo>
                <a:lnTo>
                  <a:pt x="70420" y="20640"/>
                </a:lnTo>
                <a:lnTo>
                  <a:pt x="70430" y="20630"/>
                </a:lnTo>
                <a:lnTo>
                  <a:pt x="70440" y="20630"/>
                </a:lnTo>
                <a:lnTo>
                  <a:pt x="70440" y="20620"/>
                </a:lnTo>
                <a:lnTo>
                  <a:pt x="70450" y="20620"/>
                </a:lnTo>
                <a:lnTo>
                  <a:pt x="70460" y="20620"/>
                </a:lnTo>
                <a:lnTo>
                  <a:pt x="70460" y="20610"/>
                </a:lnTo>
                <a:lnTo>
                  <a:pt x="70470" y="20610"/>
                </a:lnTo>
                <a:lnTo>
                  <a:pt x="70480" y="20610"/>
                </a:lnTo>
                <a:lnTo>
                  <a:pt x="70490" y="20610"/>
                </a:lnTo>
                <a:lnTo>
                  <a:pt x="70500" y="206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