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Rason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Ras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910" y="19380"/>
                </a:moveTo>
                <a:lnTo>
                  <a:pt x="85690" y="19270"/>
                </a:lnTo>
                <a:lnTo>
                  <a:pt x="85730" y="19100"/>
                </a:lnTo>
                <a:lnTo>
                  <a:pt x="85360" y="18770"/>
                </a:lnTo>
                <a:lnTo>
                  <a:pt x="85400" y="18210"/>
                </a:lnTo>
                <a:lnTo>
                  <a:pt x="85400" y="17820"/>
                </a:lnTo>
                <a:lnTo>
                  <a:pt x="85530" y="17600"/>
                </a:lnTo>
                <a:lnTo>
                  <a:pt x="85650" y="17490"/>
                </a:lnTo>
                <a:lnTo>
                  <a:pt x="85900" y="17320"/>
                </a:lnTo>
                <a:lnTo>
                  <a:pt x="86100" y="17270"/>
                </a:lnTo>
                <a:lnTo>
                  <a:pt x="86230" y="17160"/>
                </a:lnTo>
                <a:lnTo>
                  <a:pt x="86350" y="16990"/>
                </a:lnTo>
                <a:lnTo>
                  <a:pt x="86640" y="16710"/>
                </a:lnTo>
                <a:lnTo>
                  <a:pt x="86840" y="16710"/>
                </a:lnTo>
                <a:lnTo>
                  <a:pt x="86760" y="16210"/>
                </a:lnTo>
                <a:lnTo>
                  <a:pt x="86680" y="15930"/>
                </a:lnTo>
                <a:lnTo>
                  <a:pt x="86560" y="15820"/>
                </a:lnTo>
                <a:lnTo>
                  <a:pt x="86390" y="15490"/>
                </a:lnTo>
                <a:lnTo>
                  <a:pt x="86350" y="15320"/>
                </a:lnTo>
                <a:lnTo>
                  <a:pt x="86350" y="14980"/>
                </a:lnTo>
                <a:lnTo>
                  <a:pt x="86510" y="14820"/>
                </a:lnTo>
                <a:lnTo>
                  <a:pt x="86640" y="14820"/>
                </a:lnTo>
                <a:lnTo>
                  <a:pt x="86720" y="14820"/>
                </a:lnTo>
                <a:lnTo>
                  <a:pt x="86840" y="14820"/>
                </a:lnTo>
                <a:lnTo>
                  <a:pt x="86930" y="14820"/>
                </a:lnTo>
                <a:lnTo>
                  <a:pt x="86930" y="14870"/>
                </a:lnTo>
                <a:lnTo>
                  <a:pt x="87050" y="14980"/>
                </a:lnTo>
                <a:lnTo>
                  <a:pt x="87250" y="15040"/>
                </a:lnTo>
                <a:lnTo>
                  <a:pt x="87300" y="14820"/>
                </a:lnTo>
                <a:lnTo>
                  <a:pt x="87460" y="14820"/>
                </a:lnTo>
                <a:lnTo>
                  <a:pt x="87790" y="14820"/>
                </a:lnTo>
                <a:lnTo>
                  <a:pt x="88160" y="14710"/>
                </a:lnTo>
                <a:lnTo>
                  <a:pt x="88450" y="14320"/>
                </a:lnTo>
                <a:lnTo>
                  <a:pt x="88410" y="13870"/>
                </a:lnTo>
                <a:lnTo>
                  <a:pt x="88570" y="13870"/>
                </a:lnTo>
                <a:lnTo>
                  <a:pt x="88740" y="13480"/>
                </a:lnTo>
                <a:lnTo>
                  <a:pt x="88650" y="13260"/>
                </a:lnTo>
                <a:lnTo>
                  <a:pt x="88650" y="13030"/>
                </a:lnTo>
                <a:lnTo>
                  <a:pt x="88740" y="12530"/>
                </a:lnTo>
                <a:lnTo>
                  <a:pt x="88760" y="12500"/>
                </a:lnTo>
                <a:lnTo>
                  <a:pt x="88760" y="12510"/>
                </a:lnTo>
                <a:lnTo>
                  <a:pt x="88770" y="12530"/>
                </a:lnTo>
                <a:lnTo>
                  <a:pt x="88780" y="12540"/>
                </a:lnTo>
                <a:lnTo>
                  <a:pt x="88790" y="12550"/>
                </a:lnTo>
                <a:lnTo>
                  <a:pt x="88800" y="12560"/>
                </a:lnTo>
                <a:lnTo>
                  <a:pt x="88810" y="12580"/>
                </a:lnTo>
                <a:lnTo>
                  <a:pt x="88820" y="12590"/>
                </a:lnTo>
                <a:lnTo>
                  <a:pt x="88840" y="12600"/>
                </a:lnTo>
                <a:lnTo>
                  <a:pt x="88850" y="12610"/>
                </a:lnTo>
                <a:lnTo>
                  <a:pt x="88870" y="12620"/>
                </a:lnTo>
                <a:lnTo>
                  <a:pt x="88880" y="12620"/>
                </a:lnTo>
                <a:lnTo>
                  <a:pt x="88890" y="12630"/>
                </a:lnTo>
                <a:lnTo>
                  <a:pt x="88910" y="12640"/>
                </a:lnTo>
                <a:lnTo>
                  <a:pt x="88920" y="12650"/>
                </a:lnTo>
                <a:lnTo>
                  <a:pt x="88930" y="12660"/>
                </a:lnTo>
                <a:lnTo>
                  <a:pt x="88940" y="12670"/>
                </a:lnTo>
                <a:lnTo>
                  <a:pt x="88950" y="12670"/>
                </a:lnTo>
                <a:lnTo>
                  <a:pt x="88960" y="12680"/>
                </a:lnTo>
                <a:lnTo>
                  <a:pt x="88970" y="12690"/>
                </a:lnTo>
                <a:lnTo>
                  <a:pt x="88990" y="12700"/>
                </a:lnTo>
                <a:lnTo>
                  <a:pt x="89000" y="12710"/>
                </a:lnTo>
                <a:lnTo>
                  <a:pt x="89000" y="12720"/>
                </a:lnTo>
                <a:lnTo>
                  <a:pt x="89010" y="12720"/>
                </a:lnTo>
                <a:lnTo>
                  <a:pt x="89020" y="12730"/>
                </a:lnTo>
                <a:lnTo>
                  <a:pt x="89030" y="12730"/>
                </a:lnTo>
                <a:lnTo>
                  <a:pt x="89040" y="12740"/>
                </a:lnTo>
                <a:lnTo>
                  <a:pt x="89050" y="12740"/>
                </a:lnTo>
                <a:lnTo>
                  <a:pt x="89060" y="12750"/>
                </a:lnTo>
                <a:lnTo>
                  <a:pt x="89070" y="12750"/>
                </a:lnTo>
                <a:lnTo>
                  <a:pt x="89080" y="12750"/>
                </a:lnTo>
                <a:lnTo>
                  <a:pt x="89100" y="12750"/>
                </a:lnTo>
                <a:lnTo>
                  <a:pt x="89110" y="12750"/>
                </a:lnTo>
                <a:lnTo>
                  <a:pt x="89130" y="12760"/>
                </a:lnTo>
                <a:lnTo>
                  <a:pt x="89150" y="12750"/>
                </a:lnTo>
                <a:lnTo>
                  <a:pt x="89170" y="12750"/>
                </a:lnTo>
                <a:lnTo>
                  <a:pt x="89180" y="12750"/>
                </a:lnTo>
                <a:lnTo>
                  <a:pt x="89200" y="12750"/>
                </a:lnTo>
                <a:lnTo>
                  <a:pt x="89220" y="12750"/>
                </a:lnTo>
                <a:lnTo>
                  <a:pt x="89240" y="12750"/>
                </a:lnTo>
                <a:lnTo>
                  <a:pt x="89250" y="12740"/>
                </a:lnTo>
                <a:lnTo>
                  <a:pt x="89260" y="12730"/>
                </a:lnTo>
                <a:lnTo>
                  <a:pt x="89270" y="12720"/>
                </a:lnTo>
                <a:lnTo>
                  <a:pt x="89280" y="12710"/>
                </a:lnTo>
                <a:lnTo>
                  <a:pt x="89290" y="12710"/>
                </a:lnTo>
                <a:lnTo>
                  <a:pt x="89300" y="12700"/>
                </a:lnTo>
                <a:lnTo>
                  <a:pt x="89310" y="12700"/>
                </a:lnTo>
                <a:lnTo>
                  <a:pt x="89330" y="12690"/>
                </a:lnTo>
                <a:lnTo>
                  <a:pt x="89340" y="12690"/>
                </a:lnTo>
                <a:lnTo>
                  <a:pt x="89360" y="12680"/>
                </a:lnTo>
                <a:lnTo>
                  <a:pt x="89370" y="12680"/>
                </a:lnTo>
                <a:lnTo>
                  <a:pt x="89390" y="12670"/>
                </a:lnTo>
                <a:lnTo>
                  <a:pt x="89410" y="12660"/>
                </a:lnTo>
                <a:lnTo>
                  <a:pt x="89420" y="12650"/>
                </a:lnTo>
                <a:lnTo>
                  <a:pt x="89440" y="12640"/>
                </a:lnTo>
                <a:lnTo>
                  <a:pt x="89450" y="12630"/>
                </a:lnTo>
                <a:lnTo>
                  <a:pt x="89460" y="12620"/>
                </a:lnTo>
                <a:lnTo>
                  <a:pt x="89470" y="12610"/>
                </a:lnTo>
                <a:lnTo>
                  <a:pt x="89470" y="12600"/>
                </a:lnTo>
                <a:lnTo>
                  <a:pt x="89480" y="12590"/>
                </a:lnTo>
                <a:lnTo>
                  <a:pt x="89490" y="12570"/>
                </a:lnTo>
                <a:lnTo>
                  <a:pt x="89490" y="12560"/>
                </a:lnTo>
                <a:lnTo>
                  <a:pt x="89500" y="12540"/>
                </a:lnTo>
                <a:lnTo>
                  <a:pt x="89500" y="12530"/>
                </a:lnTo>
                <a:lnTo>
                  <a:pt x="89500" y="12510"/>
                </a:lnTo>
                <a:lnTo>
                  <a:pt x="89500" y="12500"/>
                </a:lnTo>
                <a:lnTo>
                  <a:pt x="89500" y="12490"/>
                </a:lnTo>
                <a:lnTo>
                  <a:pt x="89500" y="12470"/>
                </a:lnTo>
                <a:lnTo>
                  <a:pt x="89500" y="12440"/>
                </a:lnTo>
                <a:lnTo>
                  <a:pt x="89500" y="12420"/>
                </a:lnTo>
                <a:lnTo>
                  <a:pt x="89500" y="12410"/>
                </a:lnTo>
                <a:lnTo>
                  <a:pt x="89490" y="12390"/>
                </a:lnTo>
                <a:lnTo>
                  <a:pt x="89490" y="12380"/>
                </a:lnTo>
                <a:lnTo>
                  <a:pt x="89480" y="12360"/>
                </a:lnTo>
                <a:lnTo>
                  <a:pt x="89480" y="12350"/>
                </a:lnTo>
                <a:lnTo>
                  <a:pt x="89470" y="12330"/>
                </a:lnTo>
                <a:lnTo>
                  <a:pt x="89470" y="12320"/>
                </a:lnTo>
                <a:lnTo>
                  <a:pt x="89460" y="12310"/>
                </a:lnTo>
                <a:lnTo>
                  <a:pt x="89450" y="12290"/>
                </a:lnTo>
                <a:lnTo>
                  <a:pt x="89440" y="12270"/>
                </a:lnTo>
                <a:lnTo>
                  <a:pt x="89430" y="12250"/>
                </a:lnTo>
                <a:lnTo>
                  <a:pt x="89420" y="12240"/>
                </a:lnTo>
                <a:lnTo>
                  <a:pt x="89410" y="12220"/>
                </a:lnTo>
                <a:lnTo>
                  <a:pt x="89410" y="12200"/>
                </a:lnTo>
                <a:lnTo>
                  <a:pt x="89400" y="12180"/>
                </a:lnTo>
                <a:lnTo>
                  <a:pt x="89390" y="12170"/>
                </a:lnTo>
                <a:lnTo>
                  <a:pt x="89380" y="12150"/>
                </a:lnTo>
                <a:lnTo>
                  <a:pt x="89370" y="12130"/>
                </a:lnTo>
                <a:lnTo>
                  <a:pt x="89370" y="12110"/>
                </a:lnTo>
                <a:lnTo>
                  <a:pt x="89360" y="12100"/>
                </a:lnTo>
                <a:lnTo>
                  <a:pt x="89350" y="12080"/>
                </a:lnTo>
                <a:lnTo>
                  <a:pt x="89350" y="12070"/>
                </a:lnTo>
                <a:lnTo>
                  <a:pt x="89340" y="12060"/>
                </a:lnTo>
                <a:lnTo>
                  <a:pt x="89340" y="12050"/>
                </a:lnTo>
                <a:lnTo>
                  <a:pt x="89330" y="12040"/>
                </a:lnTo>
                <a:lnTo>
                  <a:pt x="89320" y="12030"/>
                </a:lnTo>
                <a:lnTo>
                  <a:pt x="89310" y="12030"/>
                </a:lnTo>
                <a:lnTo>
                  <a:pt x="89300" y="12020"/>
                </a:lnTo>
                <a:lnTo>
                  <a:pt x="89290" y="12020"/>
                </a:lnTo>
                <a:lnTo>
                  <a:pt x="89280" y="12010"/>
                </a:lnTo>
                <a:lnTo>
                  <a:pt x="89270" y="12000"/>
                </a:lnTo>
                <a:lnTo>
                  <a:pt x="89260" y="11980"/>
                </a:lnTo>
                <a:lnTo>
                  <a:pt x="89260" y="11970"/>
                </a:lnTo>
                <a:lnTo>
                  <a:pt x="89250" y="11960"/>
                </a:lnTo>
                <a:lnTo>
                  <a:pt x="89250" y="11950"/>
                </a:lnTo>
                <a:lnTo>
                  <a:pt x="89250" y="11940"/>
                </a:lnTo>
                <a:lnTo>
                  <a:pt x="89240" y="11930"/>
                </a:lnTo>
                <a:lnTo>
                  <a:pt x="89240" y="11920"/>
                </a:lnTo>
                <a:lnTo>
                  <a:pt x="89250" y="11910"/>
                </a:lnTo>
                <a:lnTo>
                  <a:pt x="89260" y="11900"/>
                </a:lnTo>
                <a:lnTo>
                  <a:pt x="89260" y="11890"/>
                </a:lnTo>
                <a:lnTo>
                  <a:pt x="89270" y="11880"/>
                </a:lnTo>
                <a:lnTo>
                  <a:pt x="89270" y="11870"/>
                </a:lnTo>
                <a:lnTo>
                  <a:pt x="89270" y="11850"/>
                </a:lnTo>
                <a:lnTo>
                  <a:pt x="89270" y="11840"/>
                </a:lnTo>
                <a:lnTo>
                  <a:pt x="89280" y="11830"/>
                </a:lnTo>
                <a:lnTo>
                  <a:pt x="89280" y="11820"/>
                </a:lnTo>
                <a:lnTo>
                  <a:pt x="89280" y="11800"/>
                </a:lnTo>
                <a:lnTo>
                  <a:pt x="89290" y="11790"/>
                </a:lnTo>
                <a:lnTo>
                  <a:pt x="89290" y="11780"/>
                </a:lnTo>
                <a:lnTo>
                  <a:pt x="89290" y="11770"/>
                </a:lnTo>
                <a:lnTo>
                  <a:pt x="89300" y="11760"/>
                </a:lnTo>
                <a:lnTo>
                  <a:pt x="89310" y="11750"/>
                </a:lnTo>
                <a:lnTo>
                  <a:pt x="89310" y="11740"/>
                </a:lnTo>
                <a:lnTo>
                  <a:pt x="89310" y="11730"/>
                </a:lnTo>
                <a:lnTo>
                  <a:pt x="89320" y="11720"/>
                </a:lnTo>
                <a:lnTo>
                  <a:pt x="89330" y="11700"/>
                </a:lnTo>
                <a:lnTo>
                  <a:pt x="89340" y="11700"/>
                </a:lnTo>
                <a:lnTo>
                  <a:pt x="89350" y="11680"/>
                </a:lnTo>
                <a:lnTo>
                  <a:pt x="89360" y="11670"/>
                </a:lnTo>
                <a:lnTo>
                  <a:pt x="89370" y="11660"/>
                </a:lnTo>
                <a:lnTo>
                  <a:pt x="89370" y="11650"/>
                </a:lnTo>
                <a:lnTo>
                  <a:pt x="89380" y="11650"/>
                </a:lnTo>
                <a:lnTo>
                  <a:pt x="89380" y="11640"/>
                </a:lnTo>
                <a:lnTo>
                  <a:pt x="89390" y="11630"/>
                </a:lnTo>
                <a:lnTo>
                  <a:pt x="89400" y="11620"/>
                </a:lnTo>
                <a:lnTo>
                  <a:pt x="89400" y="11610"/>
                </a:lnTo>
                <a:lnTo>
                  <a:pt x="89410" y="11600"/>
                </a:lnTo>
                <a:lnTo>
                  <a:pt x="89420" y="11590"/>
                </a:lnTo>
                <a:lnTo>
                  <a:pt x="89430" y="11580"/>
                </a:lnTo>
                <a:lnTo>
                  <a:pt x="89430" y="11570"/>
                </a:lnTo>
                <a:lnTo>
                  <a:pt x="89440" y="11560"/>
                </a:lnTo>
                <a:lnTo>
                  <a:pt x="89440" y="11550"/>
                </a:lnTo>
                <a:lnTo>
                  <a:pt x="89450" y="11540"/>
                </a:lnTo>
                <a:lnTo>
                  <a:pt x="89460" y="11530"/>
                </a:lnTo>
                <a:lnTo>
                  <a:pt x="89460" y="11520"/>
                </a:lnTo>
                <a:lnTo>
                  <a:pt x="89470" y="11520"/>
                </a:lnTo>
                <a:lnTo>
                  <a:pt x="89470" y="11510"/>
                </a:lnTo>
                <a:lnTo>
                  <a:pt x="89480" y="11510"/>
                </a:lnTo>
                <a:lnTo>
                  <a:pt x="89480" y="11500"/>
                </a:lnTo>
                <a:lnTo>
                  <a:pt x="89490" y="11500"/>
                </a:lnTo>
                <a:lnTo>
                  <a:pt x="89500" y="11490"/>
                </a:lnTo>
                <a:lnTo>
                  <a:pt x="89510" y="11490"/>
                </a:lnTo>
                <a:lnTo>
                  <a:pt x="89520" y="11490"/>
                </a:lnTo>
                <a:lnTo>
                  <a:pt x="89530" y="11490"/>
                </a:lnTo>
                <a:lnTo>
                  <a:pt x="89540" y="11490"/>
                </a:lnTo>
                <a:lnTo>
                  <a:pt x="89550" y="11490"/>
                </a:lnTo>
                <a:lnTo>
                  <a:pt x="89560" y="11490"/>
                </a:lnTo>
                <a:lnTo>
                  <a:pt x="89570" y="11480"/>
                </a:lnTo>
                <a:lnTo>
                  <a:pt x="89580" y="11480"/>
                </a:lnTo>
                <a:lnTo>
                  <a:pt x="89590" y="11480"/>
                </a:lnTo>
                <a:lnTo>
                  <a:pt x="89600" y="11480"/>
                </a:lnTo>
                <a:lnTo>
                  <a:pt x="89620" y="11480"/>
                </a:lnTo>
                <a:lnTo>
                  <a:pt x="89630" y="11480"/>
                </a:lnTo>
                <a:lnTo>
                  <a:pt x="89650" y="11480"/>
                </a:lnTo>
                <a:lnTo>
                  <a:pt x="89660" y="11490"/>
                </a:lnTo>
                <a:lnTo>
                  <a:pt x="89680" y="11490"/>
                </a:lnTo>
                <a:lnTo>
                  <a:pt x="89690" y="11490"/>
                </a:lnTo>
                <a:lnTo>
                  <a:pt x="89710" y="11490"/>
                </a:lnTo>
                <a:lnTo>
                  <a:pt x="89710" y="11480"/>
                </a:lnTo>
                <a:lnTo>
                  <a:pt x="89720" y="11480"/>
                </a:lnTo>
                <a:lnTo>
                  <a:pt x="89730" y="11480"/>
                </a:lnTo>
                <a:lnTo>
                  <a:pt x="89740" y="11480"/>
                </a:lnTo>
                <a:lnTo>
                  <a:pt x="89750" y="11480"/>
                </a:lnTo>
                <a:lnTo>
                  <a:pt x="89770" y="11480"/>
                </a:lnTo>
                <a:lnTo>
                  <a:pt x="89800" y="11490"/>
                </a:lnTo>
                <a:lnTo>
                  <a:pt x="89810" y="11490"/>
                </a:lnTo>
                <a:lnTo>
                  <a:pt x="89820" y="11490"/>
                </a:lnTo>
                <a:lnTo>
                  <a:pt x="89830" y="11490"/>
                </a:lnTo>
                <a:lnTo>
                  <a:pt x="89850" y="11490"/>
                </a:lnTo>
                <a:lnTo>
                  <a:pt x="89870" y="11500"/>
                </a:lnTo>
                <a:lnTo>
                  <a:pt x="89890" y="11500"/>
                </a:lnTo>
                <a:lnTo>
                  <a:pt x="89900" y="11500"/>
                </a:lnTo>
                <a:lnTo>
                  <a:pt x="89910" y="11500"/>
                </a:lnTo>
                <a:lnTo>
                  <a:pt x="89910" y="11510"/>
                </a:lnTo>
                <a:lnTo>
                  <a:pt x="89920" y="11510"/>
                </a:lnTo>
                <a:lnTo>
                  <a:pt x="89930" y="11520"/>
                </a:lnTo>
                <a:lnTo>
                  <a:pt x="89940" y="11520"/>
                </a:lnTo>
                <a:lnTo>
                  <a:pt x="89950" y="11530"/>
                </a:lnTo>
                <a:lnTo>
                  <a:pt x="89960" y="11530"/>
                </a:lnTo>
                <a:lnTo>
                  <a:pt x="89970" y="11540"/>
                </a:lnTo>
                <a:lnTo>
                  <a:pt x="89980" y="11550"/>
                </a:lnTo>
                <a:lnTo>
                  <a:pt x="89990" y="11560"/>
                </a:lnTo>
                <a:lnTo>
                  <a:pt x="89990" y="11580"/>
                </a:lnTo>
                <a:lnTo>
                  <a:pt x="90000" y="11590"/>
                </a:lnTo>
                <a:lnTo>
                  <a:pt x="90000" y="11610"/>
                </a:lnTo>
                <a:lnTo>
                  <a:pt x="90000" y="11620"/>
                </a:lnTo>
                <a:lnTo>
                  <a:pt x="90010" y="11630"/>
                </a:lnTo>
                <a:lnTo>
                  <a:pt x="90010" y="11640"/>
                </a:lnTo>
                <a:lnTo>
                  <a:pt x="90010" y="11650"/>
                </a:lnTo>
                <a:lnTo>
                  <a:pt x="90010" y="11670"/>
                </a:lnTo>
                <a:lnTo>
                  <a:pt x="90020" y="11680"/>
                </a:lnTo>
                <a:lnTo>
                  <a:pt x="90020" y="11700"/>
                </a:lnTo>
                <a:lnTo>
                  <a:pt x="90010" y="11710"/>
                </a:lnTo>
                <a:lnTo>
                  <a:pt x="90010" y="11720"/>
                </a:lnTo>
                <a:lnTo>
                  <a:pt x="90010" y="11730"/>
                </a:lnTo>
                <a:lnTo>
                  <a:pt x="90020" y="11740"/>
                </a:lnTo>
                <a:lnTo>
                  <a:pt x="90020" y="11750"/>
                </a:lnTo>
                <a:lnTo>
                  <a:pt x="90020" y="11760"/>
                </a:lnTo>
                <a:lnTo>
                  <a:pt x="90030" y="11760"/>
                </a:lnTo>
                <a:lnTo>
                  <a:pt x="90030" y="11770"/>
                </a:lnTo>
                <a:lnTo>
                  <a:pt x="90030" y="11780"/>
                </a:lnTo>
                <a:lnTo>
                  <a:pt x="90030" y="11790"/>
                </a:lnTo>
                <a:lnTo>
                  <a:pt x="90030" y="11800"/>
                </a:lnTo>
                <a:lnTo>
                  <a:pt x="90030" y="11820"/>
                </a:lnTo>
                <a:lnTo>
                  <a:pt x="90030" y="11830"/>
                </a:lnTo>
                <a:lnTo>
                  <a:pt x="90030" y="11850"/>
                </a:lnTo>
                <a:lnTo>
                  <a:pt x="90030" y="11870"/>
                </a:lnTo>
                <a:lnTo>
                  <a:pt x="90020" y="11880"/>
                </a:lnTo>
                <a:lnTo>
                  <a:pt x="90020" y="11890"/>
                </a:lnTo>
                <a:lnTo>
                  <a:pt x="90010" y="11900"/>
                </a:lnTo>
                <a:lnTo>
                  <a:pt x="90010" y="11910"/>
                </a:lnTo>
                <a:lnTo>
                  <a:pt x="90000" y="11920"/>
                </a:lnTo>
                <a:lnTo>
                  <a:pt x="90000" y="11930"/>
                </a:lnTo>
                <a:lnTo>
                  <a:pt x="89990" y="11940"/>
                </a:lnTo>
                <a:lnTo>
                  <a:pt x="89990" y="11950"/>
                </a:lnTo>
                <a:lnTo>
                  <a:pt x="89980" y="11960"/>
                </a:lnTo>
                <a:lnTo>
                  <a:pt x="89980" y="11970"/>
                </a:lnTo>
                <a:lnTo>
                  <a:pt x="89970" y="11970"/>
                </a:lnTo>
                <a:lnTo>
                  <a:pt x="89960" y="11990"/>
                </a:lnTo>
                <a:lnTo>
                  <a:pt x="89960" y="12000"/>
                </a:lnTo>
                <a:lnTo>
                  <a:pt x="89950" y="12010"/>
                </a:lnTo>
                <a:lnTo>
                  <a:pt x="89950" y="12020"/>
                </a:lnTo>
                <a:lnTo>
                  <a:pt x="89940" y="12020"/>
                </a:lnTo>
                <a:lnTo>
                  <a:pt x="89940" y="12030"/>
                </a:lnTo>
                <a:lnTo>
                  <a:pt x="89940" y="12040"/>
                </a:lnTo>
                <a:lnTo>
                  <a:pt x="89940" y="12050"/>
                </a:lnTo>
                <a:lnTo>
                  <a:pt x="89940" y="12060"/>
                </a:lnTo>
                <a:lnTo>
                  <a:pt x="89930" y="12070"/>
                </a:lnTo>
                <a:lnTo>
                  <a:pt x="89930" y="12080"/>
                </a:lnTo>
                <a:lnTo>
                  <a:pt x="89930" y="12100"/>
                </a:lnTo>
                <a:lnTo>
                  <a:pt x="89930" y="12120"/>
                </a:lnTo>
                <a:lnTo>
                  <a:pt x="89930" y="12130"/>
                </a:lnTo>
                <a:lnTo>
                  <a:pt x="89940" y="12140"/>
                </a:lnTo>
                <a:lnTo>
                  <a:pt x="89940" y="12150"/>
                </a:lnTo>
                <a:lnTo>
                  <a:pt x="89940" y="12160"/>
                </a:lnTo>
                <a:lnTo>
                  <a:pt x="89940" y="12170"/>
                </a:lnTo>
                <a:lnTo>
                  <a:pt x="89950" y="12170"/>
                </a:lnTo>
                <a:lnTo>
                  <a:pt x="89950" y="12190"/>
                </a:lnTo>
                <a:lnTo>
                  <a:pt x="89950" y="12200"/>
                </a:lnTo>
                <a:lnTo>
                  <a:pt x="89960" y="12210"/>
                </a:lnTo>
                <a:lnTo>
                  <a:pt x="89970" y="12220"/>
                </a:lnTo>
                <a:lnTo>
                  <a:pt x="89970" y="12230"/>
                </a:lnTo>
                <a:lnTo>
                  <a:pt x="89980" y="12240"/>
                </a:lnTo>
                <a:lnTo>
                  <a:pt x="89980" y="12250"/>
                </a:lnTo>
                <a:lnTo>
                  <a:pt x="89990" y="12250"/>
                </a:lnTo>
                <a:lnTo>
                  <a:pt x="90000" y="12260"/>
                </a:lnTo>
                <a:lnTo>
                  <a:pt x="90000" y="12270"/>
                </a:lnTo>
                <a:lnTo>
                  <a:pt x="90010" y="12280"/>
                </a:lnTo>
                <a:lnTo>
                  <a:pt x="90020" y="12290"/>
                </a:lnTo>
                <a:lnTo>
                  <a:pt x="90030" y="12290"/>
                </a:lnTo>
                <a:lnTo>
                  <a:pt x="90040" y="12300"/>
                </a:lnTo>
                <a:lnTo>
                  <a:pt x="90040" y="12310"/>
                </a:lnTo>
                <a:lnTo>
                  <a:pt x="90050" y="12320"/>
                </a:lnTo>
                <a:lnTo>
                  <a:pt x="90050" y="12330"/>
                </a:lnTo>
                <a:lnTo>
                  <a:pt x="90060" y="12340"/>
                </a:lnTo>
                <a:lnTo>
                  <a:pt x="90060" y="12350"/>
                </a:lnTo>
                <a:lnTo>
                  <a:pt x="90070" y="12360"/>
                </a:lnTo>
                <a:lnTo>
                  <a:pt x="90070" y="12370"/>
                </a:lnTo>
                <a:lnTo>
                  <a:pt x="90070" y="12380"/>
                </a:lnTo>
                <a:lnTo>
                  <a:pt x="90080" y="12380"/>
                </a:lnTo>
                <a:lnTo>
                  <a:pt x="90080" y="12390"/>
                </a:lnTo>
                <a:lnTo>
                  <a:pt x="90090" y="12400"/>
                </a:lnTo>
                <a:lnTo>
                  <a:pt x="90090" y="12410"/>
                </a:lnTo>
                <a:lnTo>
                  <a:pt x="90100" y="12420"/>
                </a:lnTo>
                <a:lnTo>
                  <a:pt x="90100" y="12430"/>
                </a:lnTo>
                <a:lnTo>
                  <a:pt x="90100" y="12440"/>
                </a:lnTo>
                <a:lnTo>
                  <a:pt x="90110" y="12450"/>
                </a:lnTo>
                <a:lnTo>
                  <a:pt x="90110" y="12460"/>
                </a:lnTo>
                <a:lnTo>
                  <a:pt x="90110" y="12480"/>
                </a:lnTo>
                <a:lnTo>
                  <a:pt x="90110" y="12490"/>
                </a:lnTo>
                <a:lnTo>
                  <a:pt x="90120" y="12500"/>
                </a:lnTo>
                <a:lnTo>
                  <a:pt x="90120" y="12510"/>
                </a:lnTo>
                <a:lnTo>
                  <a:pt x="90120" y="12530"/>
                </a:lnTo>
                <a:lnTo>
                  <a:pt x="90110" y="12540"/>
                </a:lnTo>
                <a:lnTo>
                  <a:pt x="90110" y="12550"/>
                </a:lnTo>
                <a:lnTo>
                  <a:pt x="90110" y="12570"/>
                </a:lnTo>
                <a:lnTo>
                  <a:pt x="90110" y="12580"/>
                </a:lnTo>
                <a:lnTo>
                  <a:pt x="90110" y="12590"/>
                </a:lnTo>
                <a:lnTo>
                  <a:pt x="90100" y="12590"/>
                </a:lnTo>
                <a:lnTo>
                  <a:pt x="90100" y="12610"/>
                </a:lnTo>
                <a:lnTo>
                  <a:pt x="90100" y="12620"/>
                </a:lnTo>
                <a:lnTo>
                  <a:pt x="90090" y="12630"/>
                </a:lnTo>
                <a:lnTo>
                  <a:pt x="90090" y="12640"/>
                </a:lnTo>
                <a:lnTo>
                  <a:pt x="90090" y="12650"/>
                </a:lnTo>
                <a:lnTo>
                  <a:pt x="90090" y="12660"/>
                </a:lnTo>
                <a:lnTo>
                  <a:pt x="90090" y="12670"/>
                </a:lnTo>
                <a:lnTo>
                  <a:pt x="90090" y="12680"/>
                </a:lnTo>
                <a:lnTo>
                  <a:pt x="90090" y="12690"/>
                </a:lnTo>
                <a:lnTo>
                  <a:pt x="90090" y="12700"/>
                </a:lnTo>
                <a:lnTo>
                  <a:pt x="90090" y="12710"/>
                </a:lnTo>
                <a:lnTo>
                  <a:pt x="90100" y="12720"/>
                </a:lnTo>
                <a:lnTo>
                  <a:pt x="90100" y="12740"/>
                </a:lnTo>
                <a:lnTo>
                  <a:pt x="90110" y="12750"/>
                </a:lnTo>
                <a:lnTo>
                  <a:pt x="90120" y="12760"/>
                </a:lnTo>
                <a:lnTo>
                  <a:pt x="90120" y="12770"/>
                </a:lnTo>
                <a:lnTo>
                  <a:pt x="90120" y="12780"/>
                </a:lnTo>
                <a:lnTo>
                  <a:pt x="90130" y="12790"/>
                </a:lnTo>
                <a:lnTo>
                  <a:pt x="90130" y="12800"/>
                </a:lnTo>
                <a:lnTo>
                  <a:pt x="90130" y="12810"/>
                </a:lnTo>
                <a:lnTo>
                  <a:pt x="90140" y="12820"/>
                </a:lnTo>
                <a:lnTo>
                  <a:pt x="90140" y="12840"/>
                </a:lnTo>
                <a:lnTo>
                  <a:pt x="90140" y="12850"/>
                </a:lnTo>
                <a:lnTo>
                  <a:pt x="90150" y="12860"/>
                </a:lnTo>
                <a:lnTo>
                  <a:pt x="90160" y="12870"/>
                </a:lnTo>
                <a:lnTo>
                  <a:pt x="90170" y="12880"/>
                </a:lnTo>
                <a:lnTo>
                  <a:pt x="90170" y="12890"/>
                </a:lnTo>
                <a:lnTo>
                  <a:pt x="90180" y="12900"/>
                </a:lnTo>
                <a:lnTo>
                  <a:pt x="90190" y="12920"/>
                </a:lnTo>
                <a:lnTo>
                  <a:pt x="90200" y="12930"/>
                </a:lnTo>
                <a:lnTo>
                  <a:pt x="90210" y="12940"/>
                </a:lnTo>
                <a:lnTo>
                  <a:pt x="90220" y="12950"/>
                </a:lnTo>
                <a:lnTo>
                  <a:pt x="90240" y="12970"/>
                </a:lnTo>
                <a:lnTo>
                  <a:pt x="90250" y="12980"/>
                </a:lnTo>
                <a:lnTo>
                  <a:pt x="90260" y="12990"/>
                </a:lnTo>
                <a:lnTo>
                  <a:pt x="90190" y="13040"/>
                </a:lnTo>
                <a:lnTo>
                  <a:pt x="90340" y="13400"/>
                </a:lnTo>
                <a:lnTo>
                  <a:pt x="90370" y="13470"/>
                </a:lnTo>
                <a:lnTo>
                  <a:pt x="90390" y="13660"/>
                </a:lnTo>
                <a:lnTo>
                  <a:pt x="90440" y="13750"/>
                </a:lnTo>
                <a:lnTo>
                  <a:pt x="90500" y="13800"/>
                </a:lnTo>
                <a:lnTo>
                  <a:pt x="90550" y="13890"/>
                </a:lnTo>
                <a:lnTo>
                  <a:pt x="90640" y="14160"/>
                </a:lnTo>
                <a:lnTo>
                  <a:pt x="90630" y="14170"/>
                </a:lnTo>
                <a:lnTo>
                  <a:pt x="90630" y="14180"/>
                </a:lnTo>
                <a:lnTo>
                  <a:pt x="90620" y="14200"/>
                </a:lnTo>
                <a:lnTo>
                  <a:pt x="90610" y="14220"/>
                </a:lnTo>
                <a:lnTo>
                  <a:pt x="90610" y="14230"/>
                </a:lnTo>
                <a:lnTo>
                  <a:pt x="90600" y="14250"/>
                </a:lnTo>
                <a:lnTo>
                  <a:pt x="90600" y="14270"/>
                </a:lnTo>
                <a:lnTo>
                  <a:pt x="90600" y="14280"/>
                </a:lnTo>
                <a:lnTo>
                  <a:pt x="90600" y="14290"/>
                </a:lnTo>
                <a:lnTo>
                  <a:pt x="90590" y="14300"/>
                </a:lnTo>
                <a:lnTo>
                  <a:pt x="90590" y="14310"/>
                </a:lnTo>
                <a:lnTo>
                  <a:pt x="90590" y="14320"/>
                </a:lnTo>
                <a:lnTo>
                  <a:pt x="90590" y="14330"/>
                </a:lnTo>
                <a:lnTo>
                  <a:pt x="90590" y="14350"/>
                </a:lnTo>
                <a:lnTo>
                  <a:pt x="90580" y="14360"/>
                </a:lnTo>
                <a:lnTo>
                  <a:pt x="90580" y="14380"/>
                </a:lnTo>
                <a:lnTo>
                  <a:pt x="90580" y="14390"/>
                </a:lnTo>
                <a:lnTo>
                  <a:pt x="90580" y="14400"/>
                </a:lnTo>
                <a:lnTo>
                  <a:pt x="90580" y="14430"/>
                </a:lnTo>
                <a:lnTo>
                  <a:pt x="90580" y="14450"/>
                </a:lnTo>
                <a:lnTo>
                  <a:pt x="90580" y="14460"/>
                </a:lnTo>
                <a:lnTo>
                  <a:pt x="90590" y="14470"/>
                </a:lnTo>
                <a:lnTo>
                  <a:pt x="90590" y="14500"/>
                </a:lnTo>
                <a:lnTo>
                  <a:pt x="90600" y="14520"/>
                </a:lnTo>
                <a:lnTo>
                  <a:pt x="90610" y="14540"/>
                </a:lnTo>
                <a:lnTo>
                  <a:pt x="90610" y="14560"/>
                </a:lnTo>
                <a:lnTo>
                  <a:pt x="90620" y="14580"/>
                </a:lnTo>
                <a:lnTo>
                  <a:pt x="90620" y="14600"/>
                </a:lnTo>
                <a:lnTo>
                  <a:pt x="90620" y="14610"/>
                </a:lnTo>
                <a:lnTo>
                  <a:pt x="90630" y="14620"/>
                </a:lnTo>
                <a:lnTo>
                  <a:pt x="90630" y="14630"/>
                </a:lnTo>
                <a:lnTo>
                  <a:pt x="90640" y="14650"/>
                </a:lnTo>
                <a:lnTo>
                  <a:pt x="90650" y="14670"/>
                </a:lnTo>
                <a:lnTo>
                  <a:pt x="90650" y="14680"/>
                </a:lnTo>
                <a:lnTo>
                  <a:pt x="90660" y="14680"/>
                </a:lnTo>
                <a:lnTo>
                  <a:pt x="90660" y="14690"/>
                </a:lnTo>
                <a:lnTo>
                  <a:pt x="90670" y="14700"/>
                </a:lnTo>
                <a:lnTo>
                  <a:pt x="90670" y="14710"/>
                </a:lnTo>
                <a:lnTo>
                  <a:pt x="90690" y="14720"/>
                </a:lnTo>
                <a:lnTo>
                  <a:pt x="90700" y="14730"/>
                </a:lnTo>
                <a:lnTo>
                  <a:pt x="90710" y="14740"/>
                </a:lnTo>
                <a:lnTo>
                  <a:pt x="90720" y="14750"/>
                </a:lnTo>
                <a:lnTo>
                  <a:pt x="90730" y="14750"/>
                </a:lnTo>
                <a:lnTo>
                  <a:pt x="90740" y="14760"/>
                </a:lnTo>
                <a:lnTo>
                  <a:pt x="90750" y="14760"/>
                </a:lnTo>
                <a:lnTo>
                  <a:pt x="90760" y="14760"/>
                </a:lnTo>
                <a:lnTo>
                  <a:pt x="90770" y="14770"/>
                </a:lnTo>
                <a:lnTo>
                  <a:pt x="90780" y="14770"/>
                </a:lnTo>
                <a:lnTo>
                  <a:pt x="90790" y="14770"/>
                </a:lnTo>
                <a:lnTo>
                  <a:pt x="90800" y="14780"/>
                </a:lnTo>
                <a:lnTo>
                  <a:pt x="90810" y="14780"/>
                </a:lnTo>
                <a:lnTo>
                  <a:pt x="90820" y="14780"/>
                </a:lnTo>
                <a:lnTo>
                  <a:pt x="90830" y="14780"/>
                </a:lnTo>
                <a:lnTo>
                  <a:pt x="90840" y="14780"/>
                </a:lnTo>
                <a:lnTo>
                  <a:pt x="90850" y="14780"/>
                </a:lnTo>
                <a:lnTo>
                  <a:pt x="90860" y="14780"/>
                </a:lnTo>
                <a:lnTo>
                  <a:pt x="90880" y="14790"/>
                </a:lnTo>
                <a:lnTo>
                  <a:pt x="90900" y="14790"/>
                </a:lnTo>
                <a:lnTo>
                  <a:pt x="90920" y="14790"/>
                </a:lnTo>
                <a:lnTo>
                  <a:pt x="90930" y="14790"/>
                </a:lnTo>
                <a:lnTo>
                  <a:pt x="90940" y="14790"/>
                </a:lnTo>
                <a:lnTo>
                  <a:pt x="91160" y="14980"/>
                </a:lnTo>
                <a:lnTo>
                  <a:pt x="91460" y="15080"/>
                </a:lnTo>
                <a:lnTo>
                  <a:pt x="91680" y="15320"/>
                </a:lnTo>
                <a:lnTo>
                  <a:pt x="91680" y="15330"/>
                </a:lnTo>
                <a:lnTo>
                  <a:pt x="91820" y="15630"/>
                </a:lnTo>
                <a:lnTo>
                  <a:pt x="91820" y="15640"/>
                </a:lnTo>
                <a:lnTo>
                  <a:pt x="91860" y="15920"/>
                </a:lnTo>
                <a:lnTo>
                  <a:pt x="91760" y="16090"/>
                </a:lnTo>
                <a:lnTo>
                  <a:pt x="91670" y="16250"/>
                </a:lnTo>
                <a:lnTo>
                  <a:pt x="91690" y="16410"/>
                </a:lnTo>
                <a:lnTo>
                  <a:pt x="91740" y="16580"/>
                </a:lnTo>
                <a:lnTo>
                  <a:pt x="91840" y="16810"/>
                </a:lnTo>
                <a:lnTo>
                  <a:pt x="91910" y="16930"/>
                </a:lnTo>
                <a:lnTo>
                  <a:pt x="91930" y="16970"/>
                </a:lnTo>
                <a:lnTo>
                  <a:pt x="91890" y="17100"/>
                </a:lnTo>
                <a:lnTo>
                  <a:pt x="91900" y="17170"/>
                </a:lnTo>
                <a:lnTo>
                  <a:pt x="92020" y="17270"/>
                </a:lnTo>
                <a:lnTo>
                  <a:pt x="92060" y="17380"/>
                </a:lnTo>
                <a:lnTo>
                  <a:pt x="91990" y="17430"/>
                </a:lnTo>
                <a:lnTo>
                  <a:pt x="91910" y="17430"/>
                </a:lnTo>
                <a:lnTo>
                  <a:pt x="91720" y="17510"/>
                </a:lnTo>
                <a:lnTo>
                  <a:pt x="91550" y="17660"/>
                </a:lnTo>
                <a:lnTo>
                  <a:pt x="91370" y="17580"/>
                </a:lnTo>
                <a:lnTo>
                  <a:pt x="91300" y="17620"/>
                </a:lnTo>
                <a:lnTo>
                  <a:pt x="91220" y="17760"/>
                </a:lnTo>
                <a:lnTo>
                  <a:pt x="91070" y="17880"/>
                </a:lnTo>
                <a:lnTo>
                  <a:pt x="90980" y="17900"/>
                </a:lnTo>
                <a:lnTo>
                  <a:pt x="90950" y="17890"/>
                </a:lnTo>
                <a:lnTo>
                  <a:pt x="90920" y="17830"/>
                </a:lnTo>
                <a:lnTo>
                  <a:pt x="90930" y="17680"/>
                </a:lnTo>
                <a:lnTo>
                  <a:pt x="90970" y="17570"/>
                </a:lnTo>
                <a:lnTo>
                  <a:pt x="91040" y="17510"/>
                </a:lnTo>
                <a:lnTo>
                  <a:pt x="91160" y="17510"/>
                </a:lnTo>
                <a:lnTo>
                  <a:pt x="91200" y="17480"/>
                </a:lnTo>
                <a:lnTo>
                  <a:pt x="91210" y="17400"/>
                </a:lnTo>
                <a:lnTo>
                  <a:pt x="91180" y="17310"/>
                </a:lnTo>
                <a:lnTo>
                  <a:pt x="91120" y="17260"/>
                </a:lnTo>
                <a:lnTo>
                  <a:pt x="91010" y="17160"/>
                </a:lnTo>
                <a:lnTo>
                  <a:pt x="90940" y="16990"/>
                </a:lnTo>
                <a:lnTo>
                  <a:pt x="90780" y="16870"/>
                </a:lnTo>
                <a:lnTo>
                  <a:pt x="90320" y="16810"/>
                </a:lnTo>
                <a:lnTo>
                  <a:pt x="90260" y="16770"/>
                </a:lnTo>
                <a:lnTo>
                  <a:pt x="90140" y="16780"/>
                </a:lnTo>
                <a:lnTo>
                  <a:pt x="89940" y="16520"/>
                </a:lnTo>
                <a:lnTo>
                  <a:pt x="89850" y="16470"/>
                </a:lnTo>
                <a:lnTo>
                  <a:pt x="89620" y="16440"/>
                </a:lnTo>
                <a:lnTo>
                  <a:pt x="89450" y="16480"/>
                </a:lnTo>
                <a:lnTo>
                  <a:pt x="89330" y="16590"/>
                </a:lnTo>
                <a:lnTo>
                  <a:pt x="89290" y="16620"/>
                </a:lnTo>
                <a:lnTo>
                  <a:pt x="89280" y="16670"/>
                </a:lnTo>
                <a:lnTo>
                  <a:pt x="89350" y="16720"/>
                </a:lnTo>
                <a:lnTo>
                  <a:pt x="89330" y="16800"/>
                </a:lnTo>
                <a:lnTo>
                  <a:pt x="89250" y="16820"/>
                </a:lnTo>
                <a:lnTo>
                  <a:pt x="89190" y="17020"/>
                </a:lnTo>
                <a:lnTo>
                  <a:pt x="89080" y="16950"/>
                </a:lnTo>
                <a:lnTo>
                  <a:pt x="88970" y="16850"/>
                </a:lnTo>
                <a:lnTo>
                  <a:pt x="88520" y="16560"/>
                </a:lnTo>
                <a:lnTo>
                  <a:pt x="88310" y="16600"/>
                </a:lnTo>
                <a:lnTo>
                  <a:pt x="88380" y="16660"/>
                </a:lnTo>
                <a:lnTo>
                  <a:pt x="88470" y="16700"/>
                </a:lnTo>
                <a:lnTo>
                  <a:pt x="88510" y="16810"/>
                </a:lnTo>
                <a:lnTo>
                  <a:pt x="88500" y="17000"/>
                </a:lnTo>
                <a:lnTo>
                  <a:pt x="88460" y="17140"/>
                </a:lnTo>
                <a:lnTo>
                  <a:pt x="88490" y="17180"/>
                </a:lnTo>
                <a:lnTo>
                  <a:pt x="88560" y="17200"/>
                </a:lnTo>
                <a:lnTo>
                  <a:pt x="88570" y="17260"/>
                </a:lnTo>
                <a:lnTo>
                  <a:pt x="88510" y="17310"/>
                </a:lnTo>
                <a:lnTo>
                  <a:pt x="88310" y="17200"/>
                </a:lnTo>
                <a:lnTo>
                  <a:pt x="88270" y="17390"/>
                </a:lnTo>
                <a:lnTo>
                  <a:pt x="88280" y="17500"/>
                </a:lnTo>
                <a:lnTo>
                  <a:pt x="88440" y="17640"/>
                </a:lnTo>
                <a:lnTo>
                  <a:pt x="88460" y="17840"/>
                </a:lnTo>
                <a:lnTo>
                  <a:pt x="88510" y="17960"/>
                </a:lnTo>
                <a:lnTo>
                  <a:pt x="88460" y="18020"/>
                </a:lnTo>
                <a:lnTo>
                  <a:pt x="88400" y="17930"/>
                </a:lnTo>
                <a:lnTo>
                  <a:pt x="88390" y="17940"/>
                </a:lnTo>
                <a:lnTo>
                  <a:pt x="88270" y="17970"/>
                </a:lnTo>
                <a:lnTo>
                  <a:pt x="88200" y="17840"/>
                </a:lnTo>
                <a:lnTo>
                  <a:pt x="88160" y="17860"/>
                </a:lnTo>
                <a:lnTo>
                  <a:pt x="88050" y="17960"/>
                </a:lnTo>
                <a:lnTo>
                  <a:pt x="88000" y="18100"/>
                </a:lnTo>
                <a:lnTo>
                  <a:pt x="88010" y="18140"/>
                </a:lnTo>
                <a:lnTo>
                  <a:pt x="88090" y="18230"/>
                </a:lnTo>
                <a:lnTo>
                  <a:pt x="88100" y="18290"/>
                </a:lnTo>
                <a:lnTo>
                  <a:pt x="88080" y="18330"/>
                </a:lnTo>
                <a:lnTo>
                  <a:pt x="88030" y="18270"/>
                </a:lnTo>
                <a:lnTo>
                  <a:pt x="87980" y="18290"/>
                </a:lnTo>
                <a:lnTo>
                  <a:pt x="87920" y="18330"/>
                </a:lnTo>
                <a:lnTo>
                  <a:pt x="87840" y="18520"/>
                </a:lnTo>
                <a:lnTo>
                  <a:pt x="87770" y="18590"/>
                </a:lnTo>
                <a:lnTo>
                  <a:pt x="87650" y="18630"/>
                </a:lnTo>
                <a:lnTo>
                  <a:pt x="87590" y="18670"/>
                </a:lnTo>
                <a:lnTo>
                  <a:pt x="87560" y="18750"/>
                </a:lnTo>
                <a:lnTo>
                  <a:pt x="87610" y="18980"/>
                </a:lnTo>
                <a:lnTo>
                  <a:pt x="87590" y="19030"/>
                </a:lnTo>
                <a:lnTo>
                  <a:pt x="87470" y="19010"/>
                </a:lnTo>
                <a:lnTo>
                  <a:pt x="87420" y="19050"/>
                </a:lnTo>
                <a:lnTo>
                  <a:pt x="87410" y="19120"/>
                </a:lnTo>
                <a:lnTo>
                  <a:pt x="87400" y="19150"/>
                </a:lnTo>
                <a:lnTo>
                  <a:pt x="87340" y="19210"/>
                </a:lnTo>
                <a:lnTo>
                  <a:pt x="87280" y="19110"/>
                </a:lnTo>
                <a:lnTo>
                  <a:pt x="87280" y="19000"/>
                </a:lnTo>
                <a:lnTo>
                  <a:pt x="87360" y="18780"/>
                </a:lnTo>
                <a:lnTo>
                  <a:pt x="87390" y="18540"/>
                </a:lnTo>
                <a:lnTo>
                  <a:pt x="87300" y="18300"/>
                </a:lnTo>
                <a:lnTo>
                  <a:pt x="87240" y="18230"/>
                </a:lnTo>
                <a:lnTo>
                  <a:pt x="87200" y="18230"/>
                </a:lnTo>
                <a:lnTo>
                  <a:pt x="87130" y="18280"/>
                </a:lnTo>
                <a:lnTo>
                  <a:pt x="86960" y="18590"/>
                </a:lnTo>
                <a:lnTo>
                  <a:pt x="86760" y="18730"/>
                </a:lnTo>
                <a:lnTo>
                  <a:pt x="86530" y="18940"/>
                </a:lnTo>
                <a:lnTo>
                  <a:pt x="86500" y="18970"/>
                </a:lnTo>
                <a:lnTo>
                  <a:pt x="86320" y="19240"/>
                </a:lnTo>
                <a:lnTo>
                  <a:pt x="86210" y="19300"/>
                </a:lnTo>
                <a:lnTo>
                  <a:pt x="86060" y="19210"/>
                </a:lnTo>
                <a:lnTo>
                  <a:pt x="86010" y="19230"/>
                </a:lnTo>
                <a:lnTo>
                  <a:pt x="85990" y="19270"/>
                </a:lnTo>
                <a:lnTo>
                  <a:pt x="85910" y="1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