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Pyongyang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Pyongy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320" y="74540"/>
                </a:moveTo>
                <a:lnTo>
                  <a:pt x="26340" y="74500"/>
                </a:lnTo>
                <a:lnTo>
                  <a:pt x="26190" y="73990"/>
                </a:lnTo>
                <a:lnTo>
                  <a:pt x="26100" y="73830"/>
                </a:lnTo>
                <a:lnTo>
                  <a:pt x="26050" y="73790"/>
                </a:lnTo>
                <a:lnTo>
                  <a:pt x="25990" y="73580"/>
                </a:lnTo>
                <a:lnTo>
                  <a:pt x="25980" y="73490"/>
                </a:lnTo>
                <a:lnTo>
                  <a:pt x="25970" y="73350"/>
                </a:lnTo>
                <a:lnTo>
                  <a:pt x="25960" y="73210"/>
                </a:lnTo>
                <a:lnTo>
                  <a:pt x="25960" y="72990"/>
                </a:lnTo>
                <a:lnTo>
                  <a:pt x="25920" y="72620"/>
                </a:lnTo>
                <a:lnTo>
                  <a:pt x="25950" y="72480"/>
                </a:lnTo>
                <a:lnTo>
                  <a:pt x="25970" y="72430"/>
                </a:lnTo>
                <a:lnTo>
                  <a:pt x="26010" y="72360"/>
                </a:lnTo>
                <a:lnTo>
                  <a:pt x="26150" y="72230"/>
                </a:lnTo>
                <a:lnTo>
                  <a:pt x="26590" y="71860"/>
                </a:lnTo>
                <a:lnTo>
                  <a:pt x="27030" y="71550"/>
                </a:lnTo>
                <a:lnTo>
                  <a:pt x="27100" y="71500"/>
                </a:lnTo>
                <a:lnTo>
                  <a:pt x="27110" y="71470"/>
                </a:lnTo>
                <a:lnTo>
                  <a:pt x="27110" y="71440"/>
                </a:lnTo>
                <a:lnTo>
                  <a:pt x="27100" y="71410"/>
                </a:lnTo>
                <a:lnTo>
                  <a:pt x="27060" y="71350"/>
                </a:lnTo>
                <a:lnTo>
                  <a:pt x="26880" y="71250"/>
                </a:lnTo>
                <a:lnTo>
                  <a:pt x="26710" y="71110"/>
                </a:lnTo>
                <a:lnTo>
                  <a:pt x="26680" y="71060"/>
                </a:lnTo>
                <a:lnTo>
                  <a:pt x="26680" y="71030"/>
                </a:lnTo>
                <a:lnTo>
                  <a:pt x="26770" y="70610"/>
                </a:lnTo>
                <a:lnTo>
                  <a:pt x="26780" y="70470"/>
                </a:lnTo>
                <a:lnTo>
                  <a:pt x="26770" y="70400"/>
                </a:lnTo>
                <a:lnTo>
                  <a:pt x="26740" y="70270"/>
                </a:lnTo>
                <a:lnTo>
                  <a:pt x="26700" y="70160"/>
                </a:lnTo>
                <a:lnTo>
                  <a:pt x="26630" y="69970"/>
                </a:lnTo>
                <a:lnTo>
                  <a:pt x="26570" y="69880"/>
                </a:lnTo>
                <a:lnTo>
                  <a:pt x="26500" y="69720"/>
                </a:lnTo>
                <a:lnTo>
                  <a:pt x="26500" y="69580"/>
                </a:lnTo>
                <a:lnTo>
                  <a:pt x="26520" y="69530"/>
                </a:lnTo>
                <a:lnTo>
                  <a:pt x="26600" y="69420"/>
                </a:lnTo>
                <a:lnTo>
                  <a:pt x="26640" y="69380"/>
                </a:lnTo>
                <a:lnTo>
                  <a:pt x="26990" y="69280"/>
                </a:lnTo>
                <a:lnTo>
                  <a:pt x="27180" y="69210"/>
                </a:lnTo>
                <a:lnTo>
                  <a:pt x="27420" y="69060"/>
                </a:lnTo>
                <a:lnTo>
                  <a:pt x="27570" y="68940"/>
                </a:lnTo>
                <a:lnTo>
                  <a:pt x="27660" y="68850"/>
                </a:lnTo>
                <a:lnTo>
                  <a:pt x="27710" y="68810"/>
                </a:lnTo>
                <a:lnTo>
                  <a:pt x="27830" y="68780"/>
                </a:lnTo>
                <a:lnTo>
                  <a:pt x="27900" y="68780"/>
                </a:lnTo>
                <a:lnTo>
                  <a:pt x="28020" y="68810"/>
                </a:lnTo>
                <a:lnTo>
                  <a:pt x="28100" y="68850"/>
                </a:lnTo>
                <a:lnTo>
                  <a:pt x="28190" y="68920"/>
                </a:lnTo>
                <a:lnTo>
                  <a:pt x="28310" y="69060"/>
                </a:lnTo>
                <a:lnTo>
                  <a:pt x="28320" y="69080"/>
                </a:lnTo>
                <a:lnTo>
                  <a:pt x="28600" y="69570"/>
                </a:lnTo>
                <a:lnTo>
                  <a:pt x="28710" y="69690"/>
                </a:lnTo>
                <a:lnTo>
                  <a:pt x="28770" y="69740"/>
                </a:lnTo>
                <a:lnTo>
                  <a:pt x="28860" y="69770"/>
                </a:lnTo>
                <a:lnTo>
                  <a:pt x="29120" y="69820"/>
                </a:lnTo>
                <a:lnTo>
                  <a:pt x="29190" y="69840"/>
                </a:lnTo>
                <a:lnTo>
                  <a:pt x="29250" y="69770"/>
                </a:lnTo>
                <a:lnTo>
                  <a:pt x="29310" y="69710"/>
                </a:lnTo>
                <a:lnTo>
                  <a:pt x="29430" y="69590"/>
                </a:lnTo>
                <a:lnTo>
                  <a:pt x="29550" y="69510"/>
                </a:lnTo>
                <a:lnTo>
                  <a:pt x="29700" y="69550"/>
                </a:lnTo>
                <a:lnTo>
                  <a:pt x="29860" y="69690"/>
                </a:lnTo>
                <a:lnTo>
                  <a:pt x="29950" y="69820"/>
                </a:lnTo>
                <a:lnTo>
                  <a:pt x="29950" y="69810"/>
                </a:lnTo>
                <a:lnTo>
                  <a:pt x="30100" y="69680"/>
                </a:lnTo>
                <a:lnTo>
                  <a:pt x="30180" y="69650"/>
                </a:lnTo>
                <a:lnTo>
                  <a:pt x="30460" y="69600"/>
                </a:lnTo>
                <a:lnTo>
                  <a:pt x="30640" y="69650"/>
                </a:lnTo>
                <a:lnTo>
                  <a:pt x="30760" y="69720"/>
                </a:lnTo>
                <a:lnTo>
                  <a:pt x="30920" y="69860"/>
                </a:lnTo>
                <a:lnTo>
                  <a:pt x="30970" y="69940"/>
                </a:lnTo>
                <a:lnTo>
                  <a:pt x="31020" y="70030"/>
                </a:lnTo>
                <a:lnTo>
                  <a:pt x="31050" y="70120"/>
                </a:lnTo>
                <a:lnTo>
                  <a:pt x="31070" y="70120"/>
                </a:lnTo>
                <a:lnTo>
                  <a:pt x="31080" y="70120"/>
                </a:lnTo>
                <a:lnTo>
                  <a:pt x="31600" y="70010"/>
                </a:lnTo>
                <a:lnTo>
                  <a:pt x="31750" y="69950"/>
                </a:lnTo>
                <a:lnTo>
                  <a:pt x="31790" y="69870"/>
                </a:lnTo>
                <a:lnTo>
                  <a:pt x="31830" y="69870"/>
                </a:lnTo>
                <a:lnTo>
                  <a:pt x="31850" y="69840"/>
                </a:lnTo>
                <a:lnTo>
                  <a:pt x="31900" y="69680"/>
                </a:lnTo>
                <a:lnTo>
                  <a:pt x="31940" y="69630"/>
                </a:lnTo>
                <a:lnTo>
                  <a:pt x="31950" y="69610"/>
                </a:lnTo>
                <a:lnTo>
                  <a:pt x="32090" y="69620"/>
                </a:lnTo>
                <a:lnTo>
                  <a:pt x="32200" y="69650"/>
                </a:lnTo>
                <a:lnTo>
                  <a:pt x="32280" y="69690"/>
                </a:lnTo>
                <a:lnTo>
                  <a:pt x="32350" y="69750"/>
                </a:lnTo>
                <a:lnTo>
                  <a:pt x="32390" y="69780"/>
                </a:lnTo>
                <a:lnTo>
                  <a:pt x="32440" y="69860"/>
                </a:lnTo>
                <a:lnTo>
                  <a:pt x="32500" y="69970"/>
                </a:lnTo>
                <a:lnTo>
                  <a:pt x="32520" y="70040"/>
                </a:lnTo>
                <a:lnTo>
                  <a:pt x="32550" y="70290"/>
                </a:lnTo>
                <a:lnTo>
                  <a:pt x="32560" y="70340"/>
                </a:lnTo>
                <a:lnTo>
                  <a:pt x="32640" y="70470"/>
                </a:lnTo>
                <a:lnTo>
                  <a:pt x="32680" y="70490"/>
                </a:lnTo>
                <a:lnTo>
                  <a:pt x="32820" y="70490"/>
                </a:lnTo>
                <a:lnTo>
                  <a:pt x="33100" y="70450"/>
                </a:lnTo>
                <a:lnTo>
                  <a:pt x="33260" y="70460"/>
                </a:lnTo>
                <a:lnTo>
                  <a:pt x="33320" y="70520"/>
                </a:lnTo>
                <a:lnTo>
                  <a:pt x="33410" y="70700"/>
                </a:lnTo>
                <a:lnTo>
                  <a:pt x="33460" y="70760"/>
                </a:lnTo>
                <a:lnTo>
                  <a:pt x="33590" y="70860"/>
                </a:lnTo>
                <a:lnTo>
                  <a:pt x="33660" y="70900"/>
                </a:lnTo>
                <a:lnTo>
                  <a:pt x="33740" y="70920"/>
                </a:lnTo>
                <a:lnTo>
                  <a:pt x="33870" y="70920"/>
                </a:lnTo>
                <a:lnTo>
                  <a:pt x="34210" y="70860"/>
                </a:lnTo>
                <a:lnTo>
                  <a:pt x="34310" y="70860"/>
                </a:lnTo>
                <a:lnTo>
                  <a:pt x="34390" y="70880"/>
                </a:lnTo>
                <a:lnTo>
                  <a:pt x="34490" y="70920"/>
                </a:lnTo>
                <a:lnTo>
                  <a:pt x="34560" y="70990"/>
                </a:lnTo>
                <a:lnTo>
                  <a:pt x="34630" y="71100"/>
                </a:lnTo>
                <a:lnTo>
                  <a:pt x="34650" y="71140"/>
                </a:lnTo>
                <a:lnTo>
                  <a:pt x="34660" y="71180"/>
                </a:lnTo>
                <a:lnTo>
                  <a:pt x="34620" y="71320"/>
                </a:lnTo>
                <a:lnTo>
                  <a:pt x="34560" y="71510"/>
                </a:lnTo>
                <a:lnTo>
                  <a:pt x="34540" y="71610"/>
                </a:lnTo>
                <a:lnTo>
                  <a:pt x="34540" y="71720"/>
                </a:lnTo>
                <a:lnTo>
                  <a:pt x="34570" y="71830"/>
                </a:lnTo>
                <a:lnTo>
                  <a:pt x="34610" y="71940"/>
                </a:lnTo>
                <a:lnTo>
                  <a:pt x="34650" y="72020"/>
                </a:lnTo>
                <a:lnTo>
                  <a:pt x="34740" y="72150"/>
                </a:lnTo>
                <a:lnTo>
                  <a:pt x="34950" y="72390"/>
                </a:lnTo>
                <a:lnTo>
                  <a:pt x="35030" y="72450"/>
                </a:lnTo>
                <a:lnTo>
                  <a:pt x="35160" y="72510"/>
                </a:lnTo>
                <a:lnTo>
                  <a:pt x="35670" y="72600"/>
                </a:lnTo>
                <a:lnTo>
                  <a:pt x="35810" y="72630"/>
                </a:lnTo>
                <a:lnTo>
                  <a:pt x="35910" y="72740"/>
                </a:lnTo>
                <a:lnTo>
                  <a:pt x="35950" y="72830"/>
                </a:lnTo>
                <a:lnTo>
                  <a:pt x="35970" y="73030"/>
                </a:lnTo>
                <a:lnTo>
                  <a:pt x="35990" y="73120"/>
                </a:lnTo>
                <a:lnTo>
                  <a:pt x="36030" y="73200"/>
                </a:lnTo>
                <a:lnTo>
                  <a:pt x="36090" y="73320"/>
                </a:lnTo>
                <a:lnTo>
                  <a:pt x="36260" y="73550"/>
                </a:lnTo>
                <a:lnTo>
                  <a:pt x="36330" y="73680"/>
                </a:lnTo>
                <a:lnTo>
                  <a:pt x="36430" y="73900"/>
                </a:lnTo>
                <a:lnTo>
                  <a:pt x="36480" y="74090"/>
                </a:lnTo>
                <a:lnTo>
                  <a:pt x="36480" y="74170"/>
                </a:lnTo>
                <a:lnTo>
                  <a:pt x="36480" y="74430"/>
                </a:lnTo>
                <a:lnTo>
                  <a:pt x="36460" y="74680"/>
                </a:lnTo>
                <a:lnTo>
                  <a:pt x="36360" y="74610"/>
                </a:lnTo>
                <a:lnTo>
                  <a:pt x="36200" y="74570"/>
                </a:lnTo>
                <a:lnTo>
                  <a:pt x="36130" y="74480"/>
                </a:lnTo>
                <a:lnTo>
                  <a:pt x="36040" y="74430"/>
                </a:lnTo>
                <a:lnTo>
                  <a:pt x="35960" y="74480"/>
                </a:lnTo>
                <a:lnTo>
                  <a:pt x="35880" y="74400"/>
                </a:lnTo>
                <a:lnTo>
                  <a:pt x="35700" y="74290"/>
                </a:lnTo>
                <a:lnTo>
                  <a:pt x="35450" y="74250"/>
                </a:lnTo>
                <a:lnTo>
                  <a:pt x="35360" y="74200"/>
                </a:lnTo>
                <a:lnTo>
                  <a:pt x="35270" y="74190"/>
                </a:lnTo>
                <a:lnTo>
                  <a:pt x="35150" y="74340"/>
                </a:lnTo>
                <a:lnTo>
                  <a:pt x="35140" y="74250"/>
                </a:lnTo>
                <a:lnTo>
                  <a:pt x="35060" y="74230"/>
                </a:lnTo>
                <a:lnTo>
                  <a:pt x="34970" y="74300"/>
                </a:lnTo>
                <a:lnTo>
                  <a:pt x="34920" y="74210"/>
                </a:lnTo>
                <a:lnTo>
                  <a:pt x="34760" y="74110"/>
                </a:lnTo>
                <a:lnTo>
                  <a:pt x="34730" y="74030"/>
                </a:lnTo>
                <a:lnTo>
                  <a:pt x="34650" y="73960"/>
                </a:lnTo>
                <a:lnTo>
                  <a:pt x="34570" y="73930"/>
                </a:lnTo>
                <a:lnTo>
                  <a:pt x="34530" y="73850"/>
                </a:lnTo>
                <a:lnTo>
                  <a:pt x="34520" y="73770"/>
                </a:lnTo>
                <a:lnTo>
                  <a:pt x="34350" y="73770"/>
                </a:lnTo>
                <a:lnTo>
                  <a:pt x="34200" y="73720"/>
                </a:lnTo>
                <a:lnTo>
                  <a:pt x="34020" y="73730"/>
                </a:lnTo>
                <a:lnTo>
                  <a:pt x="33940" y="73670"/>
                </a:lnTo>
                <a:lnTo>
                  <a:pt x="33860" y="73640"/>
                </a:lnTo>
                <a:lnTo>
                  <a:pt x="33780" y="73670"/>
                </a:lnTo>
                <a:lnTo>
                  <a:pt x="33780" y="73750"/>
                </a:lnTo>
                <a:lnTo>
                  <a:pt x="33820" y="73830"/>
                </a:lnTo>
                <a:lnTo>
                  <a:pt x="33740" y="73830"/>
                </a:lnTo>
                <a:lnTo>
                  <a:pt x="33660" y="73790"/>
                </a:lnTo>
                <a:lnTo>
                  <a:pt x="33640" y="73880"/>
                </a:lnTo>
                <a:lnTo>
                  <a:pt x="33640" y="73950"/>
                </a:lnTo>
                <a:lnTo>
                  <a:pt x="33540" y="73990"/>
                </a:lnTo>
                <a:lnTo>
                  <a:pt x="33460" y="73950"/>
                </a:lnTo>
                <a:lnTo>
                  <a:pt x="33450" y="74020"/>
                </a:lnTo>
                <a:lnTo>
                  <a:pt x="33430" y="74110"/>
                </a:lnTo>
                <a:lnTo>
                  <a:pt x="33350" y="74120"/>
                </a:lnTo>
                <a:lnTo>
                  <a:pt x="33280" y="74040"/>
                </a:lnTo>
                <a:lnTo>
                  <a:pt x="33290" y="73870"/>
                </a:lnTo>
                <a:lnTo>
                  <a:pt x="33220" y="73880"/>
                </a:lnTo>
                <a:lnTo>
                  <a:pt x="33060" y="73990"/>
                </a:lnTo>
                <a:lnTo>
                  <a:pt x="33040" y="74020"/>
                </a:lnTo>
                <a:lnTo>
                  <a:pt x="32990" y="74200"/>
                </a:lnTo>
                <a:lnTo>
                  <a:pt x="32950" y="74480"/>
                </a:lnTo>
                <a:lnTo>
                  <a:pt x="32910" y="74420"/>
                </a:lnTo>
                <a:lnTo>
                  <a:pt x="32840" y="74310"/>
                </a:lnTo>
                <a:lnTo>
                  <a:pt x="32710" y="74220"/>
                </a:lnTo>
                <a:lnTo>
                  <a:pt x="32630" y="74090"/>
                </a:lnTo>
                <a:lnTo>
                  <a:pt x="32500" y="74000"/>
                </a:lnTo>
                <a:lnTo>
                  <a:pt x="32420" y="73860"/>
                </a:lnTo>
                <a:lnTo>
                  <a:pt x="32300" y="73730"/>
                </a:lnTo>
                <a:lnTo>
                  <a:pt x="32130" y="73500"/>
                </a:lnTo>
                <a:lnTo>
                  <a:pt x="31980" y="73390"/>
                </a:lnTo>
                <a:lnTo>
                  <a:pt x="31960" y="73370"/>
                </a:lnTo>
                <a:lnTo>
                  <a:pt x="31790" y="73320"/>
                </a:lnTo>
                <a:lnTo>
                  <a:pt x="31540" y="73460"/>
                </a:lnTo>
                <a:lnTo>
                  <a:pt x="31280" y="73460"/>
                </a:lnTo>
                <a:lnTo>
                  <a:pt x="31070" y="73410"/>
                </a:lnTo>
                <a:lnTo>
                  <a:pt x="30860" y="73370"/>
                </a:lnTo>
                <a:lnTo>
                  <a:pt x="30780" y="73630"/>
                </a:lnTo>
                <a:lnTo>
                  <a:pt x="30820" y="73860"/>
                </a:lnTo>
                <a:lnTo>
                  <a:pt x="30900" y="74130"/>
                </a:lnTo>
                <a:lnTo>
                  <a:pt x="30940" y="74400"/>
                </a:lnTo>
                <a:lnTo>
                  <a:pt x="30890" y="74580"/>
                </a:lnTo>
                <a:lnTo>
                  <a:pt x="30720" y="74850"/>
                </a:lnTo>
                <a:lnTo>
                  <a:pt x="30510" y="75030"/>
                </a:lnTo>
                <a:lnTo>
                  <a:pt x="30340" y="74890"/>
                </a:lnTo>
                <a:lnTo>
                  <a:pt x="30130" y="74890"/>
                </a:lnTo>
                <a:lnTo>
                  <a:pt x="29880" y="75070"/>
                </a:lnTo>
                <a:lnTo>
                  <a:pt x="29790" y="75200"/>
                </a:lnTo>
                <a:lnTo>
                  <a:pt x="29620" y="75290"/>
                </a:lnTo>
                <a:lnTo>
                  <a:pt x="29330" y="74980"/>
                </a:lnTo>
                <a:lnTo>
                  <a:pt x="29120" y="74840"/>
                </a:lnTo>
                <a:lnTo>
                  <a:pt x="28910" y="74800"/>
                </a:lnTo>
                <a:lnTo>
                  <a:pt x="28740" y="74800"/>
                </a:lnTo>
                <a:lnTo>
                  <a:pt x="28570" y="74890"/>
                </a:lnTo>
                <a:lnTo>
                  <a:pt x="28400" y="74970"/>
                </a:lnTo>
                <a:lnTo>
                  <a:pt x="28140" y="75150"/>
                </a:lnTo>
                <a:lnTo>
                  <a:pt x="27980" y="75110"/>
                </a:lnTo>
                <a:lnTo>
                  <a:pt x="27850" y="74970"/>
                </a:lnTo>
                <a:lnTo>
                  <a:pt x="27770" y="74790"/>
                </a:lnTo>
                <a:lnTo>
                  <a:pt x="27690" y="74430"/>
                </a:lnTo>
                <a:lnTo>
                  <a:pt x="27560" y="74410"/>
                </a:lnTo>
                <a:lnTo>
                  <a:pt x="27470" y="74390"/>
                </a:lnTo>
                <a:lnTo>
                  <a:pt x="27180" y="74340"/>
                </a:lnTo>
                <a:lnTo>
                  <a:pt x="26710" y="74430"/>
                </a:lnTo>
                <a:lnTo>
                  <a:pt x="26540" y="74480"/>
                </a:lnTo>
                <a:lnTo>
                  <a:pt x="26370" y="74520"/>
                </a:lnTo>
                <a:lnTo>
                  <a:pt x="26320" y="74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