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Pyongan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North Pyong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40" y="66630"/>
                </a:moveTo>
                <a:lnTo>
                  <a:pt x="14860" y="66780"/>
                </a:lnTo>
                <a:lnTo>
                  <a:pt x="14820" y="66770"/>
                </a:lnTo>
                <a:lnTo>
                  <a:pt x="14790" y="66720"/>
                </a:lnTo>
                <a:lnTo>
                  <a:pt x="14790" y="66670"/>
                </a:lnTo>
                <a:lnTo>
                  <a:pt x="14990" y="66580"/>
                </a:lnTo>
                <a:lnTo>
                  <a:pt x="15040" y="66630"/>
                </a:lnTo>
                <a:close/>
                <a:moveTo>
                  <a:pt x="13470" y="66420"/>
                </a:moveTo>
                <a:lnTo>
                  <a:pt x="13280" y="66460"/>
                </a:lnTo>
                <a:lnTo>
                  <a:pt x="13210" y="66410"/>
                </a:lnTo>
                <a:lnTo>
                  <a:pt x="13230" y="66300"/>
                </a:lnTo>
                <a:lnTo>
                  <a:pt x="13120" y="66270"/>
                </a:lnTo>
                <a:lnTo>
                  <a:pt x="13130" y="66170"/>
                </a:lnTo>
                <a:lnTo>
                  <a:pt x="13180" y="66120"/>
                </a:lnTo>
                <a:lnTo>
                  <a:pt x="13360" y="66070"/>
                </a:lnTo>
                <a:lnTo>
                  <a:pt x="13450" y="65980"/>
                </a:lnTo>
                <a:lnTo>
                  <a:pt x="13450" y="66080"/>
                </a:lnTo>
                <a:lnTo>
                  <a:pt x="13550" y="66290"/>
                </a:lnTo>
                <a:lnTo>
                  <a:pt x="13470" y="66420"/>
                </a:lnTo>
                <a:close/>
                <a:moveTo>
                  <a:pt x="15670" y="66020"/>
                </a:moveTo>
                <a:lnTo>
                  <a:pt x="15630" y="66060"/>
                </a:lnTo>
                <a:lnTo>
                  <a:pt x="15580" y="66060"/>
                </a:lnTo>
                <a:lnTo>
                  <a:pt x="15540" y="66120"/>
                </a:lnTo>
                <a:lnTo>
                  <a:pt x="15460" y="66110"/>
                </a:lnTo>
                <a:lnTo>
                  <a:pt x="15480" y="66050"/>
                </a:lnTo>
                <a:lnTo>
                  <a:pt x="15450" y="66000"/>
                </a:lnTo>
                <a:lnTo>
                  <a:pt x="15500" y="65920"/>
                </a:lnTo>
                <a:lnTo>
                  <a:pt x="15440" y="65860"/>
                </a:lnTo>
                <a:lnTo>
                  <a:pt x="15460" y="65840"/>
                </a:lnTo>
                <a:lnTo>
                  <a:pt x="15520" y="65830"/>
                </a:lnTo>
                <a:lnTo>
                  <a:pt x="15640" y="65860"/>
                </a:lnTo>
                <a:lnTo>
                  <a:pt x="15700" y="65950"/>
                </a:lnTo>
                <a:lnTo>
                  <a:pt x="15670" y="66020"/>
                </a:lnTo>
                <a:close/>
                <a:moveTo>
                  <a:pt x="13680" y="65880"/>
                </a:moveTo>
                <a:lnTo>
                  <a:pt x="13640" y="65910"/>
                </a:lnTo>
                <a:lnTo>
                  <a:pt x="13520" y="65890"/>
                </a:lnTo>
                <a:lnTo>
                  <a:pt x="13460" y="65840"/>
                </a:lnTo>
                <a:lnTo>
                  <a:pt x="13570" y="65680"/>
                </a:lnTo>
                <a:lnTo>
                  <a:pt x="13610" y="65700"/>
                </a:lnTo>
                <a:lnTo>
                  <a:pt x="13610" y="65820"/>
                </a:lnTo>
                <a:lnTo>
                  <a:pt x="13660" y="65840"/>
                </a:lnTo>
                <a:lnTo>
                  <a:pt x="13680" y="65880"/>
                </a:lnTo>
                <a:close/>
                <a:moveTo>
                  <a:pt x="13630" y="65420"/>
                </a:moveTo>
                <a:lnTo>
                  <a:pt x="13560" y="65480"/>
                </a:lnTo>
                <a:lnTo>
                  <a:pt x="13510" y="65470"/>
                </a:lnTo>
                <a:lnTo>
                  <a:pt x="13510" y="65400"/>
                </a:lnTo>
                <a:lnTo>
                  <a:pt x="13580" y="65310"/>
                </a:lnTo>
                <a:lnTo>
                  <a:pt x="13620" y="65300"/>
                </a:lnTo>
                <a:lnTo>
                  <a:pt x="13650" y="65360"/>
                </a:lnTo>
                <a:lnTo>
                  <a:pt x="13630" y="65420"/>
                </a:lnTo>
                <a:close/>
                <a:moveTo>
                  <a:pt x="16010" y="64990"/>
                </a:moveTo>
                <a:lnTo>
                  <a:pt x="16000" y="65020"/>
                </a:lnTo>
                <a:lnTo>
                  <a:pt x="15950" y="65000"/>
                </a:lnTo>
                <a:lnTo>
                  <a:pt x="15870" y="65040"/>
                </a:lnTo>
                <a:lnTo>
                  <a:pt x="15840" y="65000"/>
                </a:lnTo>
                <a:lnTo>
                  <a:pt x="15890" y="64940"/>
                </a:lnTo>
                <a:lnTo>
                  <a:pt x="15980" y="64930"/>
                </a:lnTo>
                <a:lnTo>
                  <a:pt x="16010" y="64990"/>
                </a:lnTo>
                <a:close/>
                <a:moveTo>
                  <a:pt x="21160" y="64930"/>
                </a:moveTo>
                <a:lnTo>
                  <a:pt x="21120" y="64970"/>
                </a:lnTo>
                <a:lnTo>
                  <a:pt x="20940" y="64830"/>
                </a:lnTo>
                <a:lnTo>
                  <a:pt x="20930" y="64780"/>
                </a:lnTo>
                <a:lnTo>
                  <a:pt x="21000" y="64700"/>
                </a:lnTo>
                <a:lnTo>
                  <a:pt x="21060" y="64720"/>
                </a:lnTo>
                <a:lnTo>
                  <a:pt x="21110" y="64820"/>
                </a:lnTo>
                <a:lnTo>
                  <a:pt x="21160" y="64860"/>
                </a:lnTo>
                <a:lnTo>
                  <a:pt x="21160" y="64930"/>
                </a:lnTo>
                <a:close/>
                <a:moveTo>
                  <a:pt x="14610" y="65200"/>
                </a:moveTo>
                <a:lnTo>
                  <a:pt x="14470" y="65290"/>
                </a:lnTo>
                <a:lnTo>
                  <a:pt x="14390" y="65270"/>
                </a:lnTo>
                <a:lnTo>
                  <a:pt x="14300" y="65140"/>
                </a:lnTo>
                <a:lnTo>
                  <a:pt x="14340" y="65050"/>
                </a:lnTo>
                <a:lnTo>
                  <a:pt x="14310" y="64910"/>
                </a:lnTo>
                <a:lnTo>
                  <a:pt x="14380" y="64840"/>
                </a:lnTo>
                <a:lnTo>
                  <a:pt x="14450" y="64700"/>
                </a:lnTo>
                <a:lnTo>
                  <a:pt x="14640" y="64630"/>
                </a:lnTo>
                <a:lnTo>
                  <a:pt x="14700" y="64650"/>
                </a:lnTo>
                <a:lnTo>
                  <a:pt x="14720" y="64700"/>
                </a:lnTo>
                <a:lnTo>
                  <a:pt x="14630" y="64800"/>
                </a:lnTo>
                <a:lnTo>
                  <a:pt x="14640" y="64900"/>
                </a:lnTo>
                <a:lnTo>
                  <a:pt x="14680" y="64920"/>
                </a:lnTo>
                <a:lnTo>
                  <a:pt x="14690" y="64950"/>
                </a:lnTo>
                <a:lnTo>
                  <a:pt x="14600" y="65120"/>
                </a:lnTo>
                <a:lnTo>
                  <a:pt x="14610" y="65200"/>
                </a:lnTo>
                <a:close/>
                <a:moveTo>
                  <a:pt x="20320" y="64890"/>
                </a:moveTo>
                <a:lnTo>
                  <a:pt x="20280" y="64900"/>
                </a:lnTo>
                <a:lnTo>
                  <a:pt x="20250" y="64860"/>
                </a:lnTo>
                <a:lnTo>
                  <a:pt x="20140" y="64770"/>
                </a:lnTo>
                <a:lnTo>
                  <a:pt x="20150" y="64740"/>
                </a:lnTo>
                <a:lnTo>
                  <a:pt x="20220" y="64710"/>
                </a:lnTo>
                <a:lnTo>
                  <a:pt x="20250" y="64620"/>
                </a:lnTo>
                <a:lnTo>
                  <a:pt x="20490" y="64590"/>
                </a:lnTo>
                <a:lnTo>
                  <a:pt x="20490" y="64660"/>
                </a:lnTo>
                <a:lnTo>
                  <a:pt x="20420" y="64670"/>
                </a:lnTo>
                <a:lnTo>
                  <a:pt x="20380" y="64710"/>
                </a:lnTo>
                <a:lnTo>
                  <a:pt x="20320" y="64890"/>
                </a:lnTo>
                <a:close/>
                <a:moveTo>
                  <a:pt x="20490" y="64330"/>
                </a:moveTo>
                <a:lnTo>
                  <a:pt x="20520" y="64380"/>
                </a:lnTo>
                <a:lnTo>
                  <a:pt x="20480" y="64430"/>
                </a:lnTo>
                <a:lnTo>
                  <a:pt x="20510" y="64490"/>
                </a:lnTo>
                <a:lnTo>
                  <a:pt x="20380" y="64510"/>
                </a:lnTo>
                <a:lnTo>
                  <a:pt x="20320" y="64450"/>
                </a:lnTo>
                <a:lnTo>
                  <a:pt x="20230" y="64430"/>
                </a:lnTo>
                <a:lnTo>
                  <a:pt x="20240" y="64370"/>
                </a:lnTo>
                <a:lnTo>
                  <a:pt x="20260" y="64350"/>
                </a:lnTo>
                <a:lnTo>
                  <a:pt x="20350" y="64370"/>
                </a:lnTo>
                <a:lnTo>
                  <a:pt x="20490" y="64330"/>
                </a:lnTo>
                <a:close/>
                <a:moveTo>
                  <a:pt x="15050" y="64440"/>
                </a:moveTo>
                <a:lnTo>
                  <a:pt x="15010" y="64460"/>
                </a:lnTo>
                <a:lnTo>
                  <a:pt x="14960" y="64450"/>
                </a:lnTo>
                <a:lnTo>
                  <a:pt x="14950" y="64310"/>
                </a:lnTo>
                <a:lnTo>
                  <a:pt x="15030" y="64260"/>
                </a:lnTo>
                <a:lnTo>
                  <a:pt x="15090" y="64270"/>
                </a:lnTo>
                <a:lnTo>
                  <a:pt x="15120" y="64310"/>
                </a:lnTo>
                <a:lnTo>
                  <a:pt x="15050" y="64380"/>
                </a:lnTo>
                <a:lnTo>
                  <a:pt x="15050" y="64440"/>
                </a:lnTo>
                <a:close/>
                <a:moveTo>
                  <a:pt x="14390" y="64080"/>
                </a:moveTo>
                <a:lnTo>
                  <a:pt x="14460" y="64170"/>
                </a:lnTo>
                <a:lnTo>
                  <a:pt x="14540" y="64180"/>
                </a:lnTo>
                <a:lnTo>
                  <a:pt x="14550" y="64220"/>
                </a:lnTo>
                <a:lnTo>
                  <a:pt x="14530" y="64290"/>
                </a:lnTo>
                <a:lnTo>
                  <a:pt x="14480" y="64450"/>
                </a:lnTo>
                <a:lnTo>
                  <a:pt x="14210" y="64670"/>
                </a:lnTo>
                <a:lnTo>
                  <a:pt x="14050" y="64580"/>
                </a:lnTo>
                <a:lnTo>
                  <a:pt x="13940" y="64590"/>
                </a:lnTo>
                <a:lnTo>
                  <a:pt x="13950" y="64540"/>
                </a:lnTo>
                <a:lnTo>
                  <a:pt x="13910" y="64450"/>
                </a:lnTo>
                <a:lnTo>
                  <a:pt x="13850" y="64420"/>
                </a:lnTo>
                <a:lnTo>
                  <a:pt x="13790" y="64350"/>
                </a:lnTo>
                <a:lnTo>
                  <a:pt x="13760" y="64370"/>
                </a:lnTo>
                <a:lnTo>
                  <a:pt x="13710" y="64540"/>
                </a:lnTo>
                <a:lnTo>
                  <a:pt x="13720" y="64610"/>
                </a:lnTo>
                <a:lnTo>
                  <a:pt x="13630" y="64630"/>
                </a:lnTo>
                <a:lnTo>
                  <a:pt x="13580" y="64530"/>
                </a:lnTo>
                <a:lnTo>
                  <a:pt x="13510" y="64480"/>
                </a:lnTo>
                <a:lnTo>
                  <a:pt x="13440" y="64480"/>
                </a:lnTo>
                <a:lnTo>
                  <a:pt x="13390" y="64540"/>
                </a:lnTo>
                <a:lnTo>
                  <a:pt x="13300" y="64570"/>
                </a:lnTo>
                <a:lnTo>
                  <a:pt x="13200" y="64700"/>
                </a:lnTo>
                <a:lnTo>
                  <a:pt x="13180" y="64680"/>
                </a:lnTo>
                <a:lnTo>
                  <a:pt x="13190" y="64540"/>
                </a:lnTo>
                <a:lnTo>
                  <a:pt x="13330" y="64400"/>
                </a:lnTo>
                <a:lnTo>
                  <a:pt x="13470" y="64380"/>
                </a:lnTo>
                <a:lnTo>
                  <a:pt x="13530" y="64310"/>
                </a:lnTo>
                <a:lnTo>
                  <a:pt x="13550" y="64200"/>
                </a:lnTo>
                <a:lnTo>
                  <a:pt x="13630" y="64130"/>
                </a:lnTo>
                <a:lnTo>
                  <a:pt x="13680" y="64190"/>
                </a:lnTo>
                <a:lnTo>
                  <a:pt x="13750" y="64190"/>
                </a:lnTo>
                <a:lnTo>
                  <a:pt x="13870" y="64080"/>
                </a:lnTo>
                <a:lnTo>
                  <a:pt x="14060" y="64110"/>
                </a:lnTo>
                <a:lnTo>
                  <a:pt x="14120" y="64050"/>
                </a:lnTo>
                <a:lnTo>
                  <a:pt x="14190" y="64030"/>
                </a:lnTo>
                <a:lnTo>
                  <a:pt x="14390" y="64080"/>
                </a:lnTo>
                <a:close/>
                <a:moveTo>
                  <a:pt x="17080" y="63350"/>
                </a:moveTo>
                <a:lnTo>
                  <a:pt x="17210" y="63370"/>
                </a:lnTo>
                <a:lnTo>
                  <a:pt x="17270" y="63350"/>
                </a:lnTo>
                <a:lnTo>
                  <a:pt x="17290" y="63420"/>
                </a:lnTo>
                <a:lnTo>
                  <a:pt x="17360" y="63450"/>
                </a:lnTo>
                <a:lnTo>
                  <a:pt x="17420" y="63440"/>
                </a:lnTo>
                <a:lnTo>
                  <a:pt x="17510" y="63530"/>
                </a:lnTo>
                <a:lnTo>
                  <a:pt x="17550" y="63640"/>
                </a:lnTo>
                <a:lnTo>
                  <a:pt x="17470" y="63680"/>
                </a:lnTo>
                <a:lnTo>
                  <a:pt x="17350" y="63640"/>
                </a:lnTo>
                <a:lnTo>
                  <a:pt x="17320" y="63660"/>
                </a:lnTo>
                <a:lnTo>
                  <a:pt x="17290" y="63770"/>
                </a:lnTo>
                <a:lnTo>
                  <a:pt x="17290" y="63850"/>
                </a:lnTo>
                <a:lnTo>
                  <a:pt x="17400" y="63910"/>
                </a:lnTo>
                <a:lnTo>
                  <a:pt x="17300" y="63950"/>
                </a:lnTo>
                <a:lnTo>
                  <a:pt x="17290" y="63990"/>
                </a:lnTo>
                <a:lnTo>
                  <a:pt x="17340" y="64050"/>
                </a:lnTo>
                <a:lnTo>
                  <a:pt x="17420" y="64060"/>
                </a:lnTo>
                <a:lnTo>
                  <a:pt x="17430" y="64100"/>
                </a:lnTo>
                <a:lnTo>
                  <a:pt x="17400" y="64140"/>
                </a:lnTo>
                <a:lnTo>
                  <a:pt x="17490" y="64220"/>
                </a:lnTo>
                <a:lnTo>
                  <a:pt x="17400" y="64260"/>
                </a:lnTo>
                <a:lnTo>
                  <a:pt x="17360" y="64310"/>
                </a:lnTo>
                <a:lnTo>
                  <a:pt x="17380" y="64330"/>
                </a:lnTo>
                <a:lnTo>
                  <a:pt x="17460" y="64340"/>
                </a:lnTo>
                <a:lnTo>
                  <a:pt x="17570" y="64310"/>
                </a:lnTo>
                <a:lnTo>
                  <a:pt x="17600" y="64300"/>
                </a:lnTo>
                <a:lnTo>
                  <a:pt x="17640" y="64330"/>
                </a:lnTo>
                <a:lnTo>
                  <a:pt x="17680" y="64420"/>
                </a:lnTo>
                <a:lnTo>
                  <a:pt x="17480" y="64590"/>
                </a:lnTo>
                <a:lnTo>
                  <a:pt x="17400" y="64590"/>
                </a:lnTo>
                <a:lnTo>
                  <a:pt x="17300" y="64540"/>
                </a:lnTo>
                <a:lnTo>
                  <a:pt x="17250" y="64550"/>
                </a:lnTo>
                <a:lnTo>
                  <a:pt x="17230" y="64600"/>
                </a:lnTo>
                <a:lnTo>
                  <a:pt x="17280" y="64640"/>
                </a:lnTo>
                <a:lnTo>
                  <a:pt x="17280" y="64680"/>
                </a:lnTo>
                <a:lnTo>
                  <a:pt x="17150" y="64730"/>
                </a:lnTo>
                <a:lnTo>
                  <a:pt x="17090" y="64850"/>
                </a:lnTo>
                <a:lnTo>
                  <a:pt x="16990" y="64900"/>
                </a:lnTo>
                <a:lnTo>
                  <a:pt x="16960" y="64960"/>
                </a:lnTo>
                <a:lnTo>
                  <a:pt x="16890" y="64970"/>
                </a:lnTo>
                <a:lnTo>
                  <a:pt x="16800" y="65080"/>
                </a:lnTo>
                <a:lnTo>
                  <a:pt x="16730" y="65140"/>
                </a:lnTo>
                <a:lnTo>
                  <a:pt x="16630" y="65300"/>
                </a:lnTo>
                <a:lnTo>
                  <a:pt x="16540" y="65330"/>
                </a:lnTo>
                <a:lnTo>
                  <a:pt x="16420" y="65370"/>
                </a:lnTo>
                <a:lnTo>
                  <a:pt x="16410" y="65280"/>
                </a:lnTo>
                <a:lnTo>
                  <a:pt x="16400" y="65240"/>
                </a:lnTo>
                <a:lnTo>
                  <a:pt x="16370" y="65230"/>
                </a:lnTo>
                <a:lnTo>
                  <a:pt x="16270" y="65330"/>
                </a:lnTo>
                <a:lnTo>
                  <a:pt x="16160" y="65370"/>
                </a:lnTo>
                <a:lnTo>
                  <a:pt x="16100" y="65360"/>
                </a:lnTo>
                <a:lnTo>
                  <a:pt x="16100" y="65290"/>
                </a:lnTo>
                <a:lnTo>
                  <a:pt x="16120" y="65250"/>
                </a:lnTo>
                <a:lnTo>
                  <a:pt x="16210" y="65220"/>
                </a:lnTo>
                <a:lnTo>
                  <a:pt x="16310" y="65090"/>
                </a:lnTo>
                <a:lnTo>
                  <a:pt x="16340" y="64950"/>
                </a:lnTo>
                <a:lnTo>
                  <a:pt x="16370" y="64930"/>
                </a:lnTo>
                <a:lnTo>
                  <a:pt x="16470" y="65010"/>
                </a:lnTo>
                <a:lnTo>
                  <a:pt x="16580" y="64910"/>
                </a:lnTo>
                <a:lnTo>
                  <a:pt x="16620" y="64770"/>
                </a:lnTo>
                <a:lnTo>
                  <a:pt x="16600" y="64720"/>
                </a:lnTo>
                <a:lnTo>
                  <a:pt x="16490" y="64680"/>
                </a:lnTo>
                <a:lnTo>
                  <a:pt x="16460" y="64620"/>
                </a:lnTo>
                <a:lnTo>
                  <a:pt x="16490" y="64580"/>
                </a:lnTo>
                <a:lnTo>
                  <a:pt x="16620" y="64500"/>
                </a:lnTo>
                <a:lnTo>
                  <a:pt x="16650" y="64420"/>
                </a:lnTo>
                <a:lnTo>
                  <a:pt x="16560" y="64380"/>
                </a:lnTo>
                <a:lnTo>
                  <a:pt x="16520" y="64310"/>
                </a:lnTo>
                <a:lnTo>
                  <a:pt x="16480" y="64310"/>
                </a:lnTo>
                <a:lnTo>
                  <a:pt x="16400" y="64390"/>
                </a:lnTo>
                <a:lnTo>
                  <a:pt x="16340" y="64390"/>
                </a:lnTo>
                <a:lnTo>
                  <a:pt x="16210" y="64440"/>
                </a:lnTo>
                <a:lnTo>
                  <a:pt x="16200" y="64450"/>
                </a:lnTo>
                <a:lnTo>
                  <a:pt x="16160" y="64430"/>
                </a:lnTo>
                <a:lnTo>
                  <a:pt x="16150" y="64370"/>
                </a:lnTo>
                <a:lnTo>
                  <a:pt x="16380" y="64170"/>
                </a:lnTo>
                <a:lnTo>
                  <a:pt x="16520" y="64190"/>
                </a:lnTo>
                <a:lnTo>
                  <a:pt x="16620" y="64040"/>
                </a:lnTo>
                <a:lnTo>
                  <a:pt x="16850" y="63920"/>
                </a:lnTo>
                <a:lnTo>
                  <a:pt x="16800" y="63760"/>
                </a:lnTo>
                <a:lnTo>
                  <a:pt x="16730" y="63720"/>
                </a:lnTo>
                <a:lnTo>
                  <a:pt x="16730" y="63680"/>
                </a:lnTo>
                <a:lnTo>
                  <a:pt x="16770" y="63650"/>
                </a:lnTo>
                <a:lnTo>
                  <a:pt x="16930" y="63640"/>
                </a:lnTo>
                <a:lnTo>
                  <a:pt x="16990" y="63560"/>
                </a:lnTo>
                <a:lnTo>
                  <a:pt x="16810" y="63460"/>
                </a:lnTo>
                <a:lnTo>
                  <a:pt x="17010" y="63340"/>
                </a:lnTo>
                <a:lnTo>
                  <a:pt x="17080" y="63350"/>
                </a:lnTo>
                <a:close/>
                <a:moveTo>
                  <a:pt x="17240" y="63090"/>
                </a:moveTo>
                <a:lnTo>
                  <a:pt x="17300" y="63210"/>
                </a:lnTo>
                <a:lnTo>
                  <a:pt x="17280" y="63250"/>
                </a:lnTo>
                <a:lnTo>
                  <a:pt x="17250" y="63250"/>
                </a:lnTo>
                <a:lnTo>
                  <a:pt x="17230" y="63200"/>
                </a:lnTo>
                <a:lnTo>
                  <a:pt x="17110" y="63210"/>
                </a:lnTo>
                <a:lnTo>
                  <a:pt x="17110" y="63150"/>
                </a:lnTo>
                <a:lnTo>
                  <a:pt x="17160" y="63140"/>
                </a:lnTo>
                <a:lnTo>
                  <a:pt x="17200" y="63070"/>
                </a:lnTo>
                <a:lnTo>
                  <a:pt x="17240" y="63090"/>
                </a:lnTo>
                <a:close/>
                <a:moveTo>
                  <a:pt x="15370" y="63060"/>
                </a:moveTo>
                <a:lnTo>
                  <a:pt x="15310" y="63070"/>
                </a:lnTo>
                <a:lnTo>
                  <a:pt x="15250" y="63040"/>
                </a:lnTo>
                <a:lnTo>
                  <a:pt x="15310" y="62950"/>
                </a:lnTo>
                <a:lnTo>
                  <a:pt x="15400" y="62950"/>
                </a:lnTo>
                <a:lnTo>
                  <a:pt x="15420" y="62980"/>
                </a:lnTo>
                <a:lnTo>
                  <a:pt x="15400" y="63030"/>
                </a:lnTo>
                <a:lnTo>
                  <a:pt x="15370" y="63060"/>
                </a:lnTo>
                <a:close/>
                <a:moveTo>
                  <a:pt x="16380" y="62810"/>
                </a:moveTo>
                <a:lnTo>
                  <a:pt x="16350" y="62970"/>
                </a:lnTo>
                <a:lnTo>
                  <a:pt x="16290" y="62980"/>
                </a:lnTo>
                <a:lnTo>
                  <a:pt x="16230" y="62920"/>
                </a:lnTo>
                <a:lnTo>
                  <a:pt x="16160" y="62910"/>
                </a:lnTo>
                <a:lnTo>
                  <a:pt x="16190" y="62830"/>
                </a:lnTo>
                <a:lnTo>
                  <a:pt x="16250" y="62850"/>
                </a:lnTo>
                <a:lnTo>
                  <a:pt x="16380" y="62810"/>
                </a:lnTo>
                <a:close/>
                <a:moveTo>
                  <a:pt x="12280" y="61680"/>
                </a:moveTo>
                <a:lnTo>
                  <a:pt x="12220" y="61720"/>
                </a:lnTo>
                <a:lnTo>
                  <a:pt x="12200" y="61690"/>
                </a:lnTo>
                <a:lnTo>
                  <a:pt x="12220" y="61630"/>
                </a:lnTo>
                <a:lnTo>
                  <a:pt x="12300" y="61530"/>
                </a:lnTo>
                <a:lnTo>
                  <a:pt x="12490" y="61380"/>
                </a:lnTo>
                <a:lnTo>
                  <a:pt x="12520" y="61390"/>
                </a:lnTo>
                <a:lnTo>
                  <a:pt x="12550" y="61450"/>
                </a:lnTo>
                <a:lnTo>
                  <a:pt x="12510" y="61530"/>
                </a:lnTo>
                <a:lnTo>
                  <a:pt x="12340" y="61600"/>
                </a:lnTo>
                <a:lnTo>
                  <a:pt x="12280" y="61680"/>
                </a:lnTo>
                <a:close/>
                <a:moveTo>
                  <a:pt x="10090" y="59190"/>
                </a:moveTo>
                <a:lnTo>
                  <a:pt x="9880" y="59220"/>
                </a:lnTo>
                <a:lnTo>
                  <a:pt x="9860" y="59190"/>
                </a:lnTo>
                <a:lnTo>
                  <a:pt x="9870" y="59010"/>
                </a:lnTo>
                <a:lnTo>
                  <a:pt x="9830" y="58900"/>
                </a:lnTo>
                <a:lnTo>
                  <a:pt x="9840" y="58850"/>
                </a:lnTo>
                <a:lnTo>
                  <a:pt x="9980" y="58870"/>
                </a:lnTo>
                <a:lnTo>
                  <a:pt x="10050" y="58870"/>
                </a:lnTo>
                <a:lnTo>
                  <a:pt x="10150" y="58940"/>
                </a:lnTo>
                <a:lnTo>
                  <a:pt x="10180" y="59020"/>
                </a:lnTo>
                <a:lnTo>
                  <a:pt x="10150" y="59130"/>
                </a:lnTo>
                <a:lnTo>
                  <a:pt x="10090" y="59190"/>
                </a:lnTo>
                <a:close/>
                <a:moveTo>
                  <a:pt x="10460" y="59310"/>
                </a:moveTo>
                <a:lnTo>
                  <a:pt x="10290" y="59310"/>
                </a:lnTo>
                <a:lnTo>
                  <a:pt x="10270" y="59290"/>
                </a:lnTo>
                <a:lnTo>
                  <a:pt x="10280" y="59100"/>
                </a:lnTo>
                <a:lnTo>
                  <a:pt x="10220" y="58880"/>
                </a:lnTo>
                <a:lnTo>
                  <a:pt x="10310" y="58840"/>
                </a:lnTo>
                <a:lnTo>
                  <a:pt x="10520" y="58920"/>
                </a:lnTo>
                <a:lnTo>
                  <a:pt x="10570" y="58990"/>
                </a:lnTo>
                <a:lnTo>
                  <a:pt x="10580" y="59130"/>
                </a:lnTo>
                <a:lnTo>
                  <a:pt x="10530" y="59250"/>
                </a:lnTo>
                <a:lnTo>
                  <a:pt x="10460" y="59310"/>
                </a:lnTo>
                <a:close/>
                <a:moveTo>
                  <a:pt x="9910" y="58760"/>
                </a:moveTo>
                <a:lnTo>
                  <a:pt x="9880" y="58790"/>
                </a:lnTo>
                <a:lnTo>
                  <a:pt x="9810" y="58770"/>
                </a:lnTo>
                <a:lnTo>
                  <a:pt x="9670" y="58600"/>
                </a:lnTo>
                <a:lnTo>
                  <a:pt x="9710" y="58540"/>
                </a:lnTo>
                <a:lnTo>
                  <a:pt x="9770" y="58530"/>
                </a:lnTo>
                <a:lnTo>
                  <a:pt x="9840" y="58550"/>
                </a:lnTo>
                <a:lnTo>
                  <a:pt x="9920" y="58640"/>
                </a:lnTo>
                <a:lnTo>
                  <a:pt x="9940" y="58650"/>
                </a:lnTo>
                <a:lnTo>
                  <a:pt x="9910" y="58760"/>
                </a:lnTo>
                <a:close/>
                <a:moveTo>
                  <a:pt x="8760" y="59990"/>
                </a:moveTo>
                <a:lnTo>
                  <a:pt x="8710" y="60080"/>
                </a:lnTo>
                <a:lnTo>
                  <a:pt x="8640" y="60090"/>
                </a:lnTo>
                <a:lnTo>
                  <a:pt x="8590" y="60180"/>
                </a:lnTo>
                <a:lnTo>
                  <a:pt x="8490" y="60190"/>
                </a:lnTo>
                <a:lnTo>
                  <a:pt x="8470" y="60250"/>
                </a:lnTo>
                <a:lnTo>
                  <a:pt x="8540" y="60340"/>
                </a:lnTo>
                <a:lnTo>
                  <a:pt x="8470" y="60360"/>
                </a:lnTo>
                <a:lnTo>
                  <a:pt x="8190" y="60090"/>
                </a:lnTo>
                <a:lnTo>
                  <a:pt x="8140" y="60070"/>
                </a:lnTo>
                <a:lnTo>
                  <a:pt x="8170" y="60040"/>
                </a:lnTo>
                <a:lnTo>
                  <a:pt x="8120" y="60010"/>
                </a:lnTo>
                <a:lnTo>
                  <a:pt x="8020" y="60060"/>
                </a:lnTo>
                <a:lnTo>
                  <a:pt x="8010" y="59990"/>
                </a:lnTo>
                <a:lnTo>
                  <a:pt x="7940" y="59830"/>
                </a:lnTo>
                <a:lnTo>
                  <a:pt x="7950" y="59720"/>
                </a:lnTo>
                <a:lnTo>
                  <a:pt x="8670" y="59130"/>
                </a:lnTo>
                <a:lnTo>
                  <a:pt x="8510" y="59010"/>
                </a:lnTo>
                <a:lnTo>
                  <a:pt x="8450" y="58930"/>
                </a:lnTo>
                <a:lnTo>
                  <a:pt x="8430" y="58570"/>
                </a:lnTo>
                <a:lnTo>
                  <a:pt x="8530" y="58350"/>
                </a:lnTo>
                <a:lnTo>
                  <a:pt x="8640" y="58220"/>
                </a:lnTo>
                <a:lnTo>
                  <a:pt x="9030" y="58050"/>
                </a:lnTo>
                <a:lnTo>
                  <a:pt x="9080" y="58040"/>
                </a:lnTo>
                <a:lnTo>
                  <a:pt x="9130" y="58040"/>
                </a:lnTo>
                <a:lnTo>
                  <a:pt x="9180" y="58090"/>
                </a:lnTo>
                <a:lnTo>
                  <a:pt x="9200" y="58170"/>
                </a:lnTo>
                <a:lnTo>
                  <a:pt x="9080" y="58310"/>
                </a:lnTo>
                <a:lnTo>
                  <a:pt x="9070" y="58380"/>
                </a:lnTo>
                <a:lnTo>
                  <a:pt x="9130" y="58550"/>
                </a:lnTo>
                <a:lnTo>
                  <a:pt x="9130" y="58710"/>
                </a:lnTo>
                <a:lnTo>
                  <a:pt x="9110" y="58820"/>
                </a:lnTo>
                <a:lnTo>
                  <a:pt x="9060" y="58920"/>
                </a:lnTo>
                <a:lnTo>
                  <a:pt x="8970" y="59000"/>
                </a:lnTo>
                <a:lnTo>
                  <a:pt x="9010" y="59080"/>
                </a:lnTo>
                <a:lnTo>
                  <a:pt x="8980" y="59150"/>
                </a:lnTo>
                <a:lnTo>
                  <a:pt x="9100" y="59300"/>
                </a:lnTo>
                <a:lnTo>
                  <a:pt x="9150" y="59580"/>
                </a:lnTo>
                <a:lnTo>
                  <a:pt x="9090" y="59670"/>
                </a:lnTo>
                <a:lnTo>
                  <a:pt x="8990" y="59730"/>
                </a:lnTo>
                <a:lnTo>
                  <a:pt x="8940" y="59870"/>
                </a:lnTo>
                <a:lnTo>
                  <a:pt x="8850" y="59960"/>
                </a:lnTo>
                <a:lnTo>
                  <a:pt x="8760" y="59990"/>
                </a:lnTo>
                <a:close/>
                <a:moveTo>
                  <a:pt x="9410" y="58180"/>
                </a:moveTo>
                <a:lnTo>
                  <a:pt x="9340" y="58200"/>
                </a:lnTo>
                <a:lnTo>
                  <a:pt x="9310" y="58160"/>
                </a:lnTo>
                <a:lnTo>
                  <a:pt x="9340" y="58110"/>
                </a:lnTo>
                <a:lnTo>
                  <a:pt x="9510" y="58020"/>
                </a:lnTo>
                <a:lnTo>
                  <a:pt x="9530" y="58050"/>
                </a:lnTo>
                <a:lnTo>
                  <a:pt x="9500" y="58100"/>
                </a:lnTo>
                <a:lnTo>
                  <a:pt x="9410" y="58180"/>
                </a:lnTo>
                <a:close/>
                <a:moveTo>
                  <a:pt x="9410" y="58000"/>
                </a:moveTo>
                <a:lnTo>
                  <a:pt x="9300" y="58070"/>
                </a:lnTo>
                <a:lnTo>
                  <a:pt x="9230" y="58060"/>
                </a:lnTo>
                <a:lnTo>
                  <a:pt x="9350" y="57860"/>
                </a:lnTo>
                <a:lnTo>
                  <a:pt x="9480" y="57860"/>
                </a:lnTo>
                <a:lnTo>
                  <a:pt x="9500" y="57900"/>
                </a:lnTo>
                <a:lnTo>
                  <a:pt x="9410" y="58000"/>
                </a:lnTo>
                <a:close/>
                <a:moveTo>
                  <a:pt x="10170" y="57730"/>
                </a:moveTo>
                <a:lnTo>
                  <a:pt x="10050" y="57860"/>
                </a:lnTo>
                <a:lnTo>
                  <a:pt x="10010" y="57840"/>
                </a:lnTo>
                <a:lnTo>
                  <a:pt x="10060" y="57770"/>
                </a:lnTo>
                <a:lnTo>
                  <a:pt x="10130" y="57530"/>
                </a:lnTo>
                <a:lnTo>
                  <a:pt x="10170" y="57520"/>
                </a:lnTo>
                <a:lnTo>
                  <a:pt x="10230" y="57610"/>
                </a:lnTo>
                <a:lnTo>
                  <a:pt x="10170" y="57730"/>
                </a:lnTo>
                <a:close/>
                <a:moveTo>
                  <a:pt x="23800" y="45580"/>
                </a:moveTo>
                <a:lnTo>
                  <a:pt x="24040" y="45720"/>
                </a:lnTo>
                <a:lnTo>
                  <a:pt x="24420" y="45970"/>
                </a:lnTo>
                <a:lnTo>
                  <a:pt x="24680" y="46110"/>
                </a:lnTo>
                <a:lnTo>
                  <a:pt x="24760" y="46130"/>
                </a:lnTo>
                <a:lnTo>
                  <a:pt x="24930" y="46240"/>
                </a:lnTo>
                <a:lnTo>
                  <a:pt x="25080" y="46410"/>
                </a:lnTo>
                <a:lnTo>
                  <a:pt x="25150" y="46490"/>
                </a:lnTo>
                <a:lnTo>
                  <a:pt x="25450" y="46970"/>
                </a:lnTo>
                <a:lnTo>
                  <a:pt x="25550" y="47030"/>
                </a:lnTo>
                <a:lnTo>
                  <a:pt x="25740" y="47030"/>
                </a:lnTo>
                <a:lnTo>
                  <a:pt x="25960" y="46930"/>
                </a:lnTo>
                <a:lnTo>
                  <a:pt x="26050" y="46910"/>
                </a:lnTo>
                <a:lnTo>
                  <a:pt x="26150" y="46970"/>
                </a:lnTo>
                <a:lnTo>
                  <a:pt x="26210" y="47150"/>
                </a:lnTo>
                <a:lnTo>
                  <a:pt x="26210" y="47240"/>
                </a:lnTo>
                <a:lnTo>
                  <a:pt x="26260" y="47530"/>
                </a:lnTo>
                <a:lnTo>
                  <a:pt x="26330" y="47700"/>
                </a:lnTo>
                <a:lnTo>
                  <a:pt x="26430" y="47880"/>
                </a:lnTo>
                <a:lnTo>
                  <a:pt x="26420" y="47980"/>
                </a:lnTo>
                <a:lnTo>
                  <a:pt x="26330" y="48250"/>
                </a:lnTo>
                <a:lnTo>
                  <a:pt x="26190" y="48430"/>
                </a:lnTo>
                <a:lnTo>
                  <a:pt x="26150" y="48510"/>
                </a:lnTo>
                <a:lnTo>
                  <a:pt x="26110" y="48810"/>
                </a:lnTo>
                <a:lnTo>
                  <a:pt x="26100" y="49050"/>
                </a:lnTo>
                <a:lnTo>
                  <a:pt x="26080" y="49140"/>
                </a:lnTo>
                <a:lnTo>
                  <a:pt x="25950" y="49320"/>
                </a:lnTo>
                <a:lnTo>
                  <a:pt x="25920" y="49410"/>
                </a:lnTo>
                <a:lnTo>
                  <a:pt x="25920" y="49520"/>
                </a:lnTo>
                <a:lnTo>
                  <a:pt x="25970" y="49690"/>
                </a:lnTo>
                <a:lnTo>
                  <a:pt x="26010" y="49770"/>
                </a:lnTo>
                <a:lnTo>
                  <a:pt x="26150" y="49940"/>
                </a:lnTo>
                <a:lnTo>
                  <a:pt x="26230" y="50010"/>
                </a:lnTo>
                <a:lnTo>
                  <a:pt x="26520" y="50290"/>
                </a:lnTo>
                <a:lnTo>
                  <a:pt x="26570" y="50350"/>
                </a:lnTo>
                <a:lnTo>
                  <a:pt x="26640" y="50430"/>
                </a:lnTo>
                <a:lnTo>
                  <a:pt x="26660" y="50530"/>
                </a:lnTo>
                <a:lnTo>
                  <a:pt x="26640" y="50630"/>
                </a:lnTo>
                <a:lnTo>
                  <a:pt x="26580" y="50710"/>
                </a:lnTo>
                <a:lnTo>
                  <a:pt x="26410" y="50870"/>
                </a:lnTo>
                <a:lnTo>
                  <a:pt x="26400" y="50980"/>
                </a:lnTo>
                <a:lnTo>
                  <a:pt x="26440" y="51060"/>
                </a:lnTo>
                <a:lnTo>
                  <a:pt x="26500" y="51150"/>
                </a:lnTo>
                <a:lnTo>
                  <a:pt x="26750" y="51360"/>
                </a:lnTo>
                <a:lnTo>
                  <a:pt x="26830" y="51440"/>
                </a:lnTo>
                <a:lnTo>
                  <a:pt x="27150" y="51740"/>
                </a:lnTo>
                <a:lnTo>
                  <a:pt x="27400" y="51950"/>
                </a:lnTo>
                <a:lnTo>
                  <a:pt x="27500" y="52010"/>
                </a:lnTo>
                <a:lnTo>
                  <a:pt x="27570" y="52050"/>
                </a:lnTo>
                <a:lnTo>
                  <a:pt x="27840" y="52180"/>
                </a:lnTo>
                <a:lnTo>
                  <a:pt x="28010" y="52250"/>
                </a:lnTo>
                <a:lnTo>
                  <a:pt x="28190" y="52340"/>
                </a:lnTo>
                <a:lnTo>
                  <a:pt x="28450" y="52550"/>
                </a:lnTo>
                <a:lnTo>
                  <a:pt x="28780" y="52870"/>
                </a:lnTo>
                <a:lnTo>
                  <a:pt x="28870" y="52930"/>
                </a:lnTo>
                <a:lnTo>
                  <a:pt x="28970" y="52970"/>
                </a:lnTo>
                <a:lnTo>
                  <a:pt x="29070" y="52980"/>
                </a:lnTo>
                <a:lnTo>
                  <a:pt x="29180" y="52980"/>
                </a:lnTo>
                <a:lnTo>
                  <a:pt x="29270" y="52950"/>
                </a:lnTo>
                <a:lnTo>
                  <a:pt x="29440" y="52850"/>
                </a:lnTo>
                <a:lnTo>
                  <a:pt x="29530" y="52780"/>
                </a:lnTo>
                <a:lnTo>
                  <a:pt x="29710" y="52700"/>
                </a:lnTo>
                <a:lnTo>
                  <a:pt x="29900" y="52670"/>
                </a:lnTo>
                <a:lnTo>
                  <a:pt x="30090" y="52680"/>
                </a:lnTo>
                <a:lnTo>
                  <a:pt x="30190" y="52660"/>
                </a:lnTo>
                <a:lnTo>
                  <a:pt x="30300" y="52670"/>
                </a:lnTo>
                <a:lnTo>
                  <a:pt x="30370" y="52710"/>
                </a:lnTo>
                <a:lnTo>
                  <a:pt x="30560" y="52980"/>
                </a:lnTo>
                <a:lnTo>
                  <a:pt x="30640" y="53020"/>
                </a:lnTo>
                <a:lnTo>
                  <a:pt x="30740" y="53040"/>
                </a:lnTo>
                <a:lnTo>
                  <a:pt x="31010" y="52950"/>
                </a:lnTo>
                <a:lnTo>
                  <a:pt x="31110" y="52970"/>
                </a:lnTo>
                <a:lnTo>
                  <a:pt x="31190" y="53050"/>
                </a:lnTo>
                <a:lnTo>
                  <a:pt x="31640" y="53680"/>
                </a:lnTo>
                <a:lnTo>
                  <a:pt x="31780" y="53840"/>
                </a:lnTo>
                <a:lnTo>
                  <a:pt x="32030" y="54100"/>
                </a:lnTo>
                <a:lnTo>
                  <a:pt x="32300" y="54290"/>
                </a:lnTo>
                <a:lnTo>
                  <a:pt x="32500" y="54480"/>
                </a:lnTo>
                <a:lnTo>
                  <a:pt x="32670" y="54690"/>
                </a:lnTo>
                <a:lnTo>
                  <a:pt x="32710" y="54740"/>
                </a:lnTo>
                <a:lnTo>
                  <a:pt x="32970" y="55090"/>
                </a:lnTo>
                <a:lnTo>
                  <a:pt x="33060" y="55190"/>
                </a:lnTo>
                <a:lnTo>
                  <a:pt x="33120" y="55280"/>
                </a:lnTo>
                <a:lnTo>
                  <a:pt x="33270" y="55450"/>
                </a:lnTo>
                <a:lnTo>
                  <a:pt x="33630" y="55710"/>
                </a:lnTo>
                <a:lnTo>
                  <a:pt x="33920" y="55880"/>
                </a:lnTo>
                <a:lnTo>
                  <a:pt x="34270" y="56000"/>
                </a:lnTo>
                <a:lnTo>
                  <a:pt x="34380" y="56020"/>
                </a:lnTo>
                <a:lnTo>
                  <a:pt x="34490" y="56020"/>
                </a:lnTo>
                <a:lnTo>
                  <a:pt x="34800" y="56070"/>
                </a:lnTo>
                <a:lnTo>
                  <a:pt x="35360" y="56100"/>
                </a:lnTo>
                <a:lnTo>
                  <a:pt x="35550" y="56140"/>
                </a:lnTo>
                <a:lnTo>
                  <a:pt x="35740" y="56220"/>
                </a:lnTo>
                <a:lnTo>
                  <a:pt x="35840" y="56280"/>
                </a:lnTo>
                <a:lnTo>
                  <a:pt x="36100" y="56410"/>
                </a:lnTo>
                <a:lnTo>
                  <a:pt x="36020" y="56500"/>
                </a:lnTo>
                <a:lnTo>
                  <a:pt x="35910" y="56740"/>
                </a:lnTo>
                <a:lnTo>
                  <a:pt x="35880" y="56830"/>
                </a:lnTo>
                <a:lnTo>
                  <a:pt x="35830" y="57250"/>
                </a:lnTo>
                <a:lnTo>
                  <a:pt x="35850" y="57350"/>
                </a:lnTo>
                <a:lnTo>
                  <a:pt x="35870" y="57400"/>
                </a:lnTo>
                <a:lnTo>
                  <a:pt x="35880" y="57440"/>
                </a:lnTo>
                <a:lnTo>
                  <a:pt x="36170" y="57910"/>
                </a:lnTo>
                <a:lnTo>
                  <a:pt x="36220" y="58010"/>
                </a:lnTo>
                <a:lnTo>
                  <a:pt x="36240" y="58110"/>
                </a:lnTo>
                <a:lnTo>
                  <a:pt x="36240" y="58320"/>
                </a:lnTo>
                <a:lnTo>
                  <a:pt x="36230" y="58420"/>
                </a:lnTo>
                <a:lnTo>
                  <a:pt x="36190" y="58510"/>
                </a:lnTo>
                <a:lnTo>
                  <a:pt x="36120" y="58590"/>
                </a:lnTo>
                <a:lnTo>
                  <a:pt x="36020" y="58650"/>
                </a:lnTo>
                <a:lnTo>
                  <a:pt x="35640" y="58710"/>
                </a:lnTo>
                <a:lnTo>
                  <a:pt x="35560" y="58750"/>
                </a:lnTo>
                <a:lnTo>
                  <a:pt x="35290" y="58900"/>
                </a:lnTo>
                <a:lnTo>
                  <a:pt x="35130" y="59050"/>
                </a:lnTo>
                <a:lnTo>
                  <a:pt x="34950" y="59180"/>
                </a:lnTo>
                <a:lnTo>
                  <a:pt x="34760" y="59250"/>
                </a:lnTo>
                <a:lnTo>
                  <a:pt x="34580" y="59310"/>
                </a:lnTo>
                <a:lnTo>
                  <a:pt x="34000" y="59390"/>
                </a:lnTo>
                <a:lnTo>
                  <a:pt x="33570" y="59530"/>
                </a:lnTo>
                <a:lnTo>
                  <a:pt x="33480" y="59560"/>
                </a:lnTo>
                <a:lnTo>
                  <a:pt x="33280" y="59580"/>
                </a:lnTo>
                <a:lnTo>
                  <a:pt x="33220" y="59600"/>
                </a:lnTo>
                <a:lnTo>
                  <a:pt x="33020" y="59660"/>
                </a:lnTo>
                <a:lnTo>
                  <a:pt x="32830" y="59750"/>
                </a:lnTo>
                <a:lnTo>
                  <a:pt x="32740" y="59760"/>
                </a:lnTo>
                <a:lnTo>
                  <a:pt x="32630" y="59760"/>
                </a:lnTo>
                <a:lnTo>
                  <a:pt x="32530" y="59740"/>
                </a:lnTo>
                <a:lnTo>
                  <a:pt x="32360" y="59670"/>
                </a:lnTo>
                <a:lnTo>
                  <a:pt x="32170" y="59550"/>
                </a:lnTo>
                <a:lnTo>
                  <a:pt x="32090" y="59480"/>
                </a:lnTo>
                <a:lnTo>
                  <a:pt x="31890" y="59230"/>
                </a:lnTo>
                <a:lnTo>
                  <a:pt x="31720" y="59080"/>
                </a:lnTo>
                <a:lnTo>
                  <a:pt x="31640" y="59020"/>
                </a:lnTo>
                <a:lnTo>
                  <a:pt x="31570" y="59110"/>
                </a:lnTo>
                <a:lnTo>
                  <a:pt x="31480" y="59300"/>
                </a:lnTo>
                <a:lnTo>
                  <a:pt x="31460" y="59510"/>
                </a:lnTo>
                <a:lnTo>
                  <a:pt x="31420" y="59600"/>
                </a:lnTo>
                <a:lnTo>
                  <a:pt x="31330" y="59640"/>
                </a:lnTo>
                <a:lnTo>
                  <a:pt x="31220" y="59630"/>
                </a:lnTo>
                <a:lnTo>
                  <a:pt x="31140" y="59660"/>
                </a:lnTo>
                <a:lnTo>
                  <a:pt x="31050" y="59740"/>
                </a:lnTo>
                <a:lnTo>
                  <a:pt x="30940" y="59930"/>
                </a:lnTo>
                <a:lnTo>
                  <a:pt x="30880" y="60230"/>
                </a:lnTo>
                <a:lnTo>
                  <a:pt x="30700" y="60350"/>
                </a:lnTo>
                <a:lnTo>
                  <a:pt x="30670" y="60360"/>
                </a:lnTo>
                <a:lnTo>
                  <a:pt x="30510" y="60420"/>
                </a:lnTo>
                <a:lnTo>
                  <a:pt x="30430" y="60510"/>
                </a:lnTo>
                <a:lnTo>
                  <a:pt x="30270" y="60770"/>
                </a:lnTo>
                <a:lnTo>
                  <a:pt x="30200" y="60860"/>
                </a:lnTo>
                <a:lnTo>
                  <a:pt x="30120" y="60930"/>
                </a:lnTo>
                <a:lnTo>
                  <a:pt x="30030" y="60960"/>
                </a:lnTo>
                <a:lnTo>
                  <a:pt x="29830" y="60970"/>
                </a:lnTo>
                <a:lnTo>
                  <a:pt x="29740" y="60950"/>
                </a:lnTo>
                <a:lnTo>
                  <a:pt x="29640" y="60940"/>
                </a:lnTo>
                <a:lnTo>
                  <a:pt x="29550" y="61010"/>
                </a:lnTo>
                <a:lnTo>
                  <a:pt x="29540" y="61110"/>
                </a:lnTo>
                <a:lnTo>
                  <a:pt x="29550" y="61310"/>
                </a:lnTo>
                <a:lnTo>
                  <a:pt x="29520" y="61400"/>
                </a:lnTo>
                <a:lnTo>
                  <a:pt x="29420" y="61460"/>
                </a:lnTo>
                <a:lnTo>
                  <a:pt x="29330" y="61480"/>
                </a:lnTo>
                <a:lnTo>
                  <a:pt x="29320" y="61500"/>
                </a:lnTo>
                <a:lnTo>
                  <a:pt x="29260" y="61560"/>
                </a:lnTo>
                <a:lnTo>
                  <a:pt x="29270" y="61660"/>
                </a:lnTo>
                <a:lnTo>
                  <a:pt x="29200" y="61740"/>
                </a:lnTo>
                <a:lnTo>
                  <a:pt x="29150" y="61850"/>
                </a:lnTo>
                <a:lnTo>
                  <a:pt x="29140" y="61940"/>
                </a:lnTo>
                <a:lnTo>
                  <a:pt x="29040" y="62000"/>
                </a:lnTo>
                <a:lnTo>
                  <a:pt x="28850" y="62030"/>
                </a:lnTo>
                <a:lnTo>
                  <a:pt x="28770" y="62110"/>
                </a:lnTo>
                <a:lnTo>
                  <a:pt x="28680" y="62290"/>
                </a:lnTo>
                <a:lnTo>
                  <a:pt x="28610" y="62370"/>
                </a:lnTo>
                <a:lnTo>
                  <a:pt x="28510" y="62430"/>
                </a:lnTo>
                <a:lnTo>
                  <a:pt x="28440" y="62460"/>
                </a:lnTo>
                <a:lnTo>
                  <a:pt x="28250" y="62490"/>
                </a:lnTo>
                <a:lnTo>
                  <a:pt x="28150" y="62510"/>
                </a:lnTo>
                <a:lnTo>
                  <a:pt x="28060" y="62540"/>
                </a:lnTo>
                <a:lnTo>
                  <a:pt x="27990" y="62580"/>
                </a:lnTo>
                <a:lnTo>
                  <a:pt x="27910" y="62620"/>
                </a:lnTo>
                <a:lnTo>
                  <a:pt x="27740" y="62750"/>
                </a:lnTo>
                <a:lnTo>
                  <a:pt x="27560" y="62880"/>
                </a:lnTo>
                <a:lnTo>
                  <a:pt x="27470" y="62940"/>
                </a:lnTo>
                <a:lnTo>
                  <a:pt x="27380" y="62960"/>
                </a:lnTo>
                <a:lnTo>
                  <a:pt x="27280" y="62980"/>
                </a:lnTo>
                <a:lnTo>
                  <a:pt x="27180" y="62970"/>
                </a:lnTo>
                <a:lnTo>
                  <a:pt x="26980" y="62860"/>
                </a:lnTo>
                <a:lnTo>
                  <a:pt x="26890" y="62840"/>
                </a:lnTo>
                <a:lnTo>
                  <a:pt x="26780" y="62830"/>
                </a:lnTo>
                <a:lnTo>
                  <a:pt x="26700" y="62850"/>
                </a:lnTo>
                <a:lnTo>
                  <a:pt x="26470" y="63100"/>
                </a:lnTo>
                <a:lnTo>
                  <a:pt x="26220" y="63220"/>
                </a:lnTo>
                <a:lnTo>
                  <a:pt x="26130" y="63290"/>
                </a:lnTo>
                <a:lnTo>
                  <a:pt x="26050" y="63370"/>
                </a:lnTo>
                <a:lnTo>
                  <a:pt x="25970" y="63430"/>
                </a:lnTo>
                <a:lnTo>
                  <a:pt x="25880" y="63470"/>
                </a:lnTo>
                <a:lnTo>
                  <a:pt x="25620" y="63520"/>
                </a:lnTo>
                <a:lnTo>
                  <a:pt x="25510" y="63540"/>
                </a:lnTo>
                <a:lnTo>
                  <a:pt x="25340" y="63600"/>
                </a:lnTo>
                <a:lnTo>
                  <a:pt x="25250" y="63660"/>
                </a:lnTo>
                <a:lnTo>
                  <a:pt x="25000" y="63880"/>
                </a:lnTo>
                <a:lnTo>
                  <a:pt x="24890" y="63910"/>
                </a:lnTo>
                <a:lnTo>
                  <a:pt x="24580" y="63870"/>
                </a:lnTo>
                <a:lnTo>
                  <a:pt x="24510" y="63880"/>
                </a:lnTo>
                <a:lnTo>
                  <a:pt x="24100" y="63950"/>
                </a:lnTo>
                <a:lnTo>
                  <a:pt x="24000" y="63790"/>
                </a:lnTo>
                <a:lnTo>
                  <a:pt x="23990" y="63770"/>
                </a:lnTo>
                <a:lnTo>
                  <a:pt x="23730" y="63830"/>
                </a:lnTo>
                <a:lnTo>
                  <a:pt x="23660" y="63890"/>
                </a:lnTo>
                <a:lnTo>
                  <a:pt x="23570" y="63880"/>
                </a:lnTo>
                <a:lnTo>
                  <a:pt x="23340" y="64210"/>
                </a:lnTo>
                <a:lnTo>
                  <a:pt x="23270" y="64270"/>
                </a:lnTo>
                <a:lnTo>
                  <a:pt x="23140" y="64320"/>
                </a:lnTo>
                <a:lnTo>
                  <a:pt x="22830" y="64360"/>
                </a:lnTo>
                <a:lnTo>
                  <a:pt x="22760" y="64400"/>
                </a:lnTo>
                <a:lnTo>
                  <a:pt x="22710" y="64530"/>
                </a:lnTo>
                <a:lnTo>
                  <a:pt x="22660" y="64560"/>
                </a:lnTo>
                <a:lnTo>
                  <a:pt x="22610" y="64550"/>
                </a:lnTo>
                <a:lnTo>
                  <a:pt x="22570" y="64650"/>
                </a:lnTo>
                <a:lnTo>
                  <a:pt x="22520" y="64700"/>
                </a:lnTo>
                <a:lnTo>
                  <a:pt x="22460" y="64710"/>
                </a:lnTo>
                <a:lnTo>
                  <a:pt x="22260" y="64750"/>
                </a:lnTo>
                <a:lnTo>
                  <a:pt x="22250" y="64780"/>
                </a:lnTo>
                <a:lnTo>
                  <a:pt x="22150" y="64830"/>
                </a:lnTo>
                <a:lnTo>
                  <a:pt x="22010" y="64830"/>
                </a:lnTo>
                <a:lnTo>
                  <a:pt x="21890" y="64560"/>
                </a:lnTo>
                <a:lnTo>
                  <a:pt x="21970" y="64400"/>
                </a:lnTo>
                <a:lnTo>
                  <a:pt x="21960" y="64390"/>
                </a:lnTo>
                <a:lnTo>
                  <a:pt x="21810" y="64390"/>
                </a:lnTo>
                <a:lnTo>
                  <a:pt x="21760" y="64360"/>
                </a:lnTo>
                <a:lnTo>
                  <a:pt x="21700" y="64150"/>
                </a:lnTo>
                <a:lnTo>
                  <a:pt x="21520" y="64060"/>
                </a:lnTo>
                <a:lnTo>
                  <a:pt x="21440" y="63920"/>
                </a:lnTo>
                <a:lnTo>
                  <a:pt x="21270" y="63930"/>
                </a:lnTo>
                <a:lnTo>
                  <a:pt x="21230" y="63870"/>
                </a:lnTo>
                <a:lnTo>
                  <a:pt x="21290" y="63810"/>
                </a:lnTo>
                <a:lnTo>
                  <a:pt x="21290" y="63730"/>
                </a:lnTo>
                <a:lnTo>
                  <a:pt x="21330" y="63680"/>
                </a:lnTo>
                <a:lnTo>
                  <a:pt x="21350" y="63600"/>
                </a:lnTo>
                <a:lnTo>
                  <a:pt x="21390" y="63370"/>
                </a:lnTo>
                <a:lnTo>
                  <a:pt x="21540" y="63110"/>
                </a:lnTo>
                <a:lnTo>
                  <a:pt x="21630" y="63050"/>
                </a:lnTo>
                <a:lnTo>
                  <a:pt x="21830" y="62980"/>
                </a:lnTo>
                <a:lnTo>
                  <a:pt x="21890" y="62910"/>
                </a:lnTo>
                <a:lnTo>
                  <a:pt x="21880" y="62880"/>
                </a:lnTo>
                <a:lnTo>
                  <a:pt x="21810" y="62880"/>
                </a:lnTo>
                <a:lnTo>
                  <a:pt x="21600" y="62990"/>
                </a:lnTo>
                <a:lnTo>
                  <a:pt x="21500" y="62990"/>
                </a:lnTo>
                <a:lnTo>
                  <a:pt x="21430" y="62960"/>
                </a:lnTo>
                <a:lnTo>
                  <a:pt x="21390" y="63030"/>
                </a:lnTo>
                <a:lnTo>
                  <a:pt x="21360" y="63270"/>
                </a:lnTo>
                <a:lnTo>
                  <a:pt x="21310" y="63340"/>
                </a:lnTo>
                <a:lnTo>
                  <a:pt x="21160" y="63420"/>
                </a:lnTo>
                <a:lnTo>
                  <a:pt x="21110" y="63480"/>
                </a:lnTo>
                <a:lnTo>
                  <a:pt x="21060" y="63560"/>
                </a:lnTo>
                <a:lnTo>
                  <a:pt x="20970" y="63590"/>
                </a:lnTo>
                <a:lnTo>
                  <a:pt x="20830" y="63570"/>
                </a:lnTo>
                <a:lnTo>
                  <a:pt x="20790" y="63590"/>
                </a:lnTo>
                <a:lnTo>
                  <a:pt x="20760" y="63690"/>
                </a:lnTo>
                <a:lnTo>
                  <a:pt x="20780" y="63740"/>
                </a:lnTo>
                <a:lnTo>
                  <a:pt x="20850" y="63830"/>
                </a:lnTo>
                <a:lnTo>
                  <a:pt x="20860" y="63870"/>
                </a:lnTo>
                <a:lnTo>
                  <a:pt x="20830" y="63910"/>
                </a:lnTo>
                <a:lnTo>
                  <a:pt x="20740" y="63920"/>
                </a:lnTo>
                <a:lnTo>
                  <a:pt x="20620" y="63880"/>
                </a:lnTo>
                <a:lnTo>
                  <a:pt x="20520" y="63970"/>
                </a:lnTo>
                <a:lnTo>
                  <a:pt x="20390" y="63940"/>
                </a:lnTo>
                <a:lnTo>
                  <a:pt x="20300" y="64040"/>
                </a:lnTo>
                <a:lnTo>
                  <a:pt x="20240" y="64050"/>
                </a:lnTo>
                <a:lnTo>
                  <a:pt x="20070" y="64030"/>
                </a:lnTo>
                <a:lnTo>
                  <a:pt x="19880" y="63530"/>
                </a:lnTo>
                <a:lnTo>
                  <a:pt x="19880" y="63520"/>
                </a:lnTo>
                <a:lnTo>
                  <a:pt x="19810" y="63240"/>
                </a:lnTo>
                <a:lnTo>
                  <a:pt x="19720" y="63200"/>
                </a:lnTo>
                <a:lnTo>
                  <a:pt x="19570" y="63290"/>
                </a:lnTo>
                <a:lnTo>
                  <a:pt x="19400" y="63330"/>
                </a:lnTo>
                <a:lnTo>
                  <a:pt x="19340" y="63300"/>
                </a:lnTo>
                <a:lnTo>
                  <a:pt x="19260" y="63330"/>
                </a:lnTo>
                <a:lnTo>
                  <a:pt x="19240" y="63300"/>
                </a:lnTo>
                <a:lnTo>
                  <a:pt x="19260" y="63240"/>
                </a:lnTo>
                <a:lnTo>
                  <a:pt x="19230" y="63200"/>
                </a:lnTo>
                <a:lnTo>
                  <a:pt x="19120" y="63170"/>
                </a:lnTo>
                <a:lnTo>
                  <a:pt x="19030" y="63110"/>
                </a:lnTo>
                <a:lnTo>
                  <a:pt x="18710" y="63050"/>
                </a:lnTo>
                <a:lnTo>
                  <a:pt x="18610" y="62860"/>
                </a:lnTo>
                <a:lnTo>
                  <a:pt x="18610" y="62830"/>
                </a:lnTo>
                <a:lnTo>
                  <a:pt x="18460" y="62920"/>
                </a:lnTo>
                <a:lnTo>
                  <a:pt x="18430" y="62950"/>
                </a:lnTo>
                <a:lnTo>
                  <a:pt x="18250" y="62930"/>
                </a:lnTo>
                <a:lnTo>
                  <a:pt x="18190" y="63020"/>
                </a:lnTo>
                <a:lnTo>
                  <a:pt x="18060" y="62970"/>
                </a:lnTo>
                <a:lnTo>
                  <a:pt x="18110" y="62870"/>
                </a:lnTo>
                <a:lnTo>
                  <a:pt x="18090" y="62580"/>
                </a:lnTo>
                <a:lnTo>
                  <a:pt x="17970" y="62540"/>
                </a:lnTo>
                <a:lnTo>
                  <a:pt x="17890" y="62270"/>
                </a:lnTo>
                <a:lnTo>
                  <a:pt x="17780" y="62240"/>
                </a:lnTo>
                <a:lnTo>
                  <a:pt x="17740" y="62400"/>
                </a:lnTo>
                <a:lnTo>
                  <a:pt x="17770" y="62530"/>
                </a:lnTo>
                <a:lnTo>
                  <a:pt x="17730" y="62650"/>
                </a:lnTo>
                <a:lnTo>
                  <a:pt x="17780" y="62730"/>
                </a:lnTo>
                <a:lnTo>
                  <a:pt x="17760" y="62790"/>
                </a:lnTo>
                <a:lnTo>
                  <a:pt x="17670" y="62860"/>
                </a:lnTo>
                <a:lnTo>
                  <a:pt x="17640" y="62660"/>
                </a:lnTo>
                <a:lnTo>
                  <a:pt x="17580" y="62600"/>
                </a:lnTo>
                <a:lnTo>
                  <a:pt x="17530" y="62590"/>
                </a:lnTo>
                <a:lnTo>
                  <a:pt x="17500" y="62640"/>
                </a:lnTo>
                <a:lnTo>
                  <a:pt x="17470" y="62710"/>
                </a:lnTo>
                <a:lnTo>
                  <a:pt x="17440" y="62720"/>
                </a:lnTo>
                <a:lnTo>
                  <a:pt x="17320" y="62640"/>
                </a:lnTo>
                <a:lnTo>
                  <a:pt x="17190" y="62560"/>
                </a:lnTo>
                <a:lnTo>
                  <a:pt x="17200" y="62500"/>
                </a:lnTo>
                <a:lnTo>
                  <a:pt x="17260" y="62470"/>
                </a:lnTo>
                <a:lnTo>
                  <a:pt x="17310" y="62360"/>
                </a:lnTo>
                <a:lnTo>
                  <a:pt x="17270" y="62270"/>
                </a:lnTo>
                <a:lnTo>
                  <a:pt x="17200" y="62260"/>
                </a:lnTo>
                <a:lnTo>
                  <a:pt x="17160" y="62210"/>
                </a:lnTo>
                <a:lnTo>
                  <a:pt x="17060" y="62020"/>
                </a:lnTo>
                <a:lnTo>
                  <a:pt x="17080" y="61940"/>
                </a:lnTo>
                <a:lnTo>
                  <a:pt x="17040" y="61870"/>
                </a:lnTo>
                <a:lnTo>
                  <a:pt x="17030" y="61750"/>
                </a:lnTo>
                <a:lnTo>
                  <a:pt x="16960" y="61760"/>
                </a:lnTo>
                <a:lnTo>
                  <a:pt x="16850" y="61850"/>
                </a:lnTo>
                <a:lnTo>
                  <a:pt x="16620" y="61860"/>
                </a:lnTo>
                <a:lnTo>
                  <a:pt x="16580" y="61850"/>
                </a:lnTo>
                <a:lnTo>
                  <a:pt x="16550" y="61790"/>
                </a:lnTo>
                <a:lnTo>
                  <a:pt x="16580" y="61560"/>
                </a:lnTo>
                <a:lnTo>
                  <a:pt x="16550" y="61510"/>
                </a:lnTo>
                <a:lnTo>
                  <a:pt x="16410" y="61560"/>
                </a:lnTo>
                <a:lnTo>
                  <a:pt x="16400" y="61560"/>
                </a:lnTo>
                <a:lnTo>
                  <a:pt x="16260" y="61570"/>
                </a:lnTo>
                <a:lnTo>
                  <a:pt x="16160" y="61480"/>
                </a:lnTo>
                <a:lnTo>
                  <a:pt x="16020" y="61600"/>
                </a:lnTo>
                <a:lnTo>
                  <a:pt x="15950" y="61610"/>
                </a:lnTo>
                <a:lnTo>
                  <a:pt x="15910" y="61580"/>
                </a:lnTo>
                <a:lnTo>
                  <a:pt x="15900" y="61430"/>
                </a:lnTo>
                <a:lnTo>
                  <a:pt x="15850" y="61340"/>
                </a:lnTo>
                <a:lnTo>
                  <a:pt x="15750" y="61250"/>
                </a:lnTo>
                <a:lnTo>
                  <a:pt x="15720" y="61230"/>
                </a:lnTo>
                <a:lnTo>
                  <a:pt x="15550" y="61280"/>
                </a:lnTo>
                <a:lnTo>
                  <a:pt x="15480" y="61260"/>
                </a:lnTo>
                <a:lnTo>
                  <a:pt x="15310" y="61020"/>
                </a:lnTo>
                <a:lnTo>
                  <a:pt x="15270" y="60910"/>
                </a:lnTo>
                <a:lnTo>
                  <a:pt x="15320" y="60700"/>
                </a:lnTo>
                <a:lnTo>
                  <a:pt x="15280" y="60670"/>
                </a:lnTo>
                <a:lnTo>
                  <a:pt x="15310" y="60610"/>
                </a:lnTo>
                <a:lnTo>
                  <a:pt x="15390" y="60540"/>
                </a:lnTo>
                <a:lnTo>
                  <a:pt x="15290" y="60570"/>
                </a:lnTo>
                <a:lnTo>
                  <a:pt x="15170" y="60660"/>
                </a:lnTo>
                <a:lnTo>
                  <a:pt x="15110" y="60600"/>
                </a:lnTo>
                <a:lnTo>
                  <a:pt x="15060" y="60680"/>
                </a:lnTo>
                <a:lnTo>
                  <a:pt x="15050" y="60680"/>
                </a:lnTo>
                <a:lnTo>
                  <a:pt x="14980" y="60700"/>
                </a:lnTo>
                <a:lnTo>
                  <a:pt x="14950" y="60760"/>
                </a:lnTo>
                <a:lnTo>
                  <a:pt x="15080" y="60800"/>
                </a:lnTo>
                <a:lnTo>
                  <a:pt x="15130" y="60870"/>
                </a:lnTo>
                <a:lnTo>
                  <a:pt x="15160" y="61030"/>
                </a:lnTo>
                <a:lnTo>
                  <a:pt x="15250" y="61220"/>
                </a:lnTo>
                <a:lnTo>
                  <a:pt x="15220" y="61320"/>
                </a:lnTo>
                <a:lnTo>
                  <a:pt x="15230" y="61490"/>
                </a:lnTo>
                <a:lnTo>
                  <a:pt x="15180" y="61620"/>
                </a:lnTo>
                <a:lnTo>
                  <a:pt x="15100" y="61690"/>
                </a:lnTo>
                <a:lnTo>
                  <a:pt x="14930" y="61680"/>
                </a:lnTo>
                <a:lnTo>
                  <a:pt x="14880" y="61860"/>
                </a:lnTo>
                <a:lnTo>
                  <a:pt x="14940" y="61840"/>
                </a:lnTo>
                <a:lnTo>
                  <a:pt x="15010" y="61820"/>
                </a:lnTo>
                <a:lnTo>
                  <a:pt x="15220" y="61820"/>
                </a:lnTo>
                <a:lnTo>
                  <a:pt x="15220" y="61860"/>
                </a:lnTo>
                <a:lnTo>
                  <a:pt x="15180" y="61900"/>
                </a:lnTo>
                <a:lnTo>
                  <a:pt x="15090" y="61930"/>
                </a:lnTo>
                <a:lnTo>
                  <a:pt x="14930" y="62110"/>
                </a:lnTo>
                <a:lnTo>
                  <a:pt x="14960" y="62140"/>
                </a:lnTo>
                <a:lnTo>
                  <a:pt x="15020" y="62110"/>
                </a:lnTo>
                <a:lnTo>
                  <a:pt x="15130" y="62050"/>
                </a:lnTo>
                <a:lnTo>
                  <a:pt x="15190" y="62090"/>
                </a:lnTo>
                <a:lnTo>
                  <a:pt x="15250" y="62080"/>
                </a:lnTo>
                <a:lnTo>
                  <a:pt x="15290" y="62140"/>
                </a:lnTo>
                <a:lnTo>
                  <a:pt x="15440" y="62150"/>
                </a:lnTo>
                <a:lnTo>
                  <a:pt x="15450" y="62190"/>
                </a:lnTo>
                <a:lnTo>
                  <a:pt x="15430" y="62210"/>
                </a:lnTo>
                <a:lnTo>
                  <a:pt x="15340" y="62220"/>
                </a:lnTo>
                <a:lnTo>
                  <a:pt x="15310" y="62280"/>
                </a:lnTo>
                <a:lnTo>
                  <a:pt x="15340" y="62350"/>
                </a:lnTo>
                <a:lnTo>
                  <a:pt x="15310" y="62380"/>
                </a:lnTo>
                <a:lnTo>
                  <a:pt x="15190" y="62300"/>
                </a:lnTo>
                <a:lnTo>
                  <a:pt x="15160" y="62320"/>
                </a:lnTo>
                <a:lnTo>
                  <a:pt x="15180" y="62410"/>
                </a:lnTo>
                <a:lnTo>
                  <a:pt x="15170" y="62430"/>
                </a:lnTo>
                <a:lnTo>
                  <a:pt x="15050" y="62420"/>
                </a:lnTo>
                <a:lnTo>
                  <a:pt x="15000" y="62460"/>
                </a:lnTo>
                <a:lnTo>
                  <a:pt x="14970" y="62480"/>
                </a:lnTo>
                <a:lnTo>
                  <a:pt x="14920" y="62570"/>
                </a:lnTo>
                <a:lnTo>
                  <a:pt x="14910" y="62650"/>
                </a:lnTo>
                <a:lnTo>
                  <a:pt x="14940" y="62710"/>
                </a:lnTo>
                <a:lnTo>
                  <a:pt x="15080" y="62800"/>
                </a:lnTo>
                <a:lnTo>
                  <a:pt x="15090" y="62850"/>
                </a:lnTo>
                <a:lnTo>
                  <a:pt x="15160" y="62860"/>
                </a:lnTo>
                <a:lnTo>
                  <a:pt x="15050" y="62910"/>
                </a:lnTo>
                <a:lnTo>
                  <a:pt x="14930" y="62900"/>
                </a:lnTo>
                <a:lnTo>
                  <a:pt x="14850" y="62850"/>
                </a:lnTo>
                <a:lnTo>
                  <a:pt x="14720" y="62870"/>
                </a:lnTo>
                <a:lnTo>
                  <a:pt x="14630" y="62930"/>
                </a:lnTo>
                <a:lnTo>
                  <a:pt x="14580" y="62880"/>
                </a:lnTo>
                <a:lnTo>
                  <a:pt x="14470" y="63010"/>
                </a:lnTo>
                <a:lnTo>
                  <a:pt x="14400" y="63030"/>
                </a:lnTo>
                <a:lnTo>
                  <a:pt x="14330" y="63180"/>
                </a:lnTo>
                <a:lnTo>
                  <a:pt x="14290" y="63070"/>
                </a:lnTo>
                <a:lnTo>
                  <a:pt x="14270" y="63080"/>
                </a:lnTo>
                <a:lnTo>
                  <a:pt x="14220" y="63270"/>
                </a:lnTo>
                <a:lnTo>
                  <a:pt x="14170" y="63300"/>
                </a:lnTo>
                <a:lnTo>
                  <a:pt x="14060" y="63290"/>
                </a:lnTo>
                <a:lnTo>
                  <a:pt x="14020" y="63290"/>
                </a:lnTo>
                <a:lnTo>
                  <a:pt x="13860" y="63460"/>
                </a:lnTo>
                <a:lnTo>
                  <a:pt x="13790" y="63480"/>
                </a:lnTo>
                <a:lnTo>
                  <a:pt x="13790" y="63640"/>
                </a:lnTo>
                <a:lnTo>
                  <a:pt x="13840" y="63710"/>
                </a:lnTo>
                <a:lnTo>
                  <a:pt x="13770" y="63790"/>
                </a:lnTo>
                <a:lnTo>
                  <a:pt x="13710" y="63790"/>
                </a:lnTo>
                <a:lnTo>
                  <a:pt x="13650" y="63700"/>
                </a:lnTo>
                <a:lnTo>
                  <a:pt x="13520" y="63730"/>
                </a:lnTo>
                <a:lnTo>
                  <a:pt x="13370" y="63720"/>
                </a:lnTo>
                <a:lnTo>
                  <a:pt x="13320" y="63660"/>
                </a:lnTo>
                <a:lnTo>
                  <a:pt x="13340" y="63620"/>
                </a:lnTo>
                <a:lnTo>
                  <a:pt x="13400" y="63650"/>
                </a:lnTo>
                <a:lnTo>
                  <a:pt x="13540" y="63580"/>
                </a:lnTo>
                <a:lnTo>
                  <a:pt x="13640" y="63560"/>
                </a:lnTo>
                <a:lnTo>
                  <a:pt x="13680" y="63490"/>
                </a:lnTo>
                <a:lnTo>
                  <a:pt x="13630" y="63410"/>
                </a:lnTo>
                <a:lnTo>
                  <a:pt x="13450" y="63300"/>
                </a:lnTo>
                <a:lnTo>
                  <a:pt x="13420" y="63180"/>
                </a:lnTo>
                <a:lnTo>
                  <a:pt x="13410" y="63160"/>
                </a:lnTo>
                <a:lnTo>
                  <a:pt x="13430" y="63090"/>
                </a:lnTo>
                <a:lnTo>
                  <a:pt x="13630" y="62840"/>
                </a:lnTo>
                <a:lnTo>
                  <a:pt x="13660" y="62610"/>
                </a:lnTo>
                <a:lnTo>
                  <a:pt x="13700" y="62460"/>
                </a:lnTo>
                <a:lnTo>
                  <a:pt x="13810" y="62420"/>
                </a:lnTo>
                <a:lnTo>
                  <a:pt x="13880" y="62270"/>
                </a:lnTo>
                <a:lnTo>
                  <a:pt x="13850" y="62180"/>
                </a:lnTo>
                <a:lnTo>
                  <a:pt x="13840" y="62050"/>
                </a:lnTo>
                <a:lnTo>
                  <a:pt x="13780" y="61930"/>
                </a:lnTo>
                <a:lnTo>
                  <a:pt x="13700" y="61920"/>
                </a:lnTo>
                <a:lnTo>
                  <a:pt x="13560" y="62040"/>
                </a:lnTo>
                <a:lnTo>
                  <a:pt x="13510" y="62020"/>
                </a:lnTo>
                <a:lnTo>
                  <a:pt x="13490" y="61870"/>
                </a:lnTo>
                <a:lnTo>
                  <a:pt x="13430" y="61760"/>
                </a:lnTo>
                <a:lnTo>
                  <a:pt x="13370" y="61700"/>
                </a:lnTo>
                <a:lnTo>
                  <a:pt x="13190" y="61550"/>
                </a:lnTo>
                <a:lnTo>
                  <a:pt x="13050" y="61480"/>
                </a:lnTo>
                <a:lnTo>
                  <a:pt x="12920" y="61460"/>
                </a:lnTo>
                <a:lnTo>
                  <a:pt x="12750" y="61560"/>
                </a:lnTo>
                <a:lnTo>
                  <a:pt x="12700" y="61530"/>
                </a:lnTo>
                <a:lnTo>
                  <a:pt x="13060" y="61180"/>
                </a:lnTo>
                <a:lnTo>
                  <a:pt x="13100" y="61070"/>
                </a:lnTo>
                <a:lnTo>
                  <a:pt x="13110" y="60950"/>
                </a:lnTo>
                <a:lnTo>
                  <a:pt x="13060" y="60720"/>
                </a:lnTo>
                <a:lnTo>
                  <a:pt x="13000" y="60640"/>
                </a:lnTo>
                <a:lnTo>
                  <a:pt x="12920" y="60610"/>
                </a:lnTo>
                <a:lnTo>
                  <a:pt x="12840" y="60700"/>
                </a:lnTo>
                <a:lnTo>
                  <a:pt x="12790" y="60710"/>
                </a:lnTo>
                <a:lnTo>
                  <a:pt x="12700" y="60710"/>
                </a:lnTo>
                <a:lnTo>
                  <a:pt x="12640" y="60680"/>
                </a:lnTo>
                <a:lnTo>
                  <a:pt x="12620" y="60610"/>
                </a:lnTo>
                <a:lnTo>
                  <a:pt x="12720" y="60160"/>
                </a:lnTo>
                <a:lnTo>
                  <a:pt x="12920" y="59930"/>
                </a:lnTo>
                <a:lnTo>
                  <a:pt x="12920" y="59740"/>
                </a:lnTo>
                <a:lnTo>
                  <a:pt x="12850" y="59630"/>
                </a:lnTo>
                <a:lnTo>
                  <a:pt x="12780" y="59680"/>
                </a:lnTo>
                <a:lnTo>
                  <a:pt x="12670" y="59860"/>
                </a:lnTo>
                <a:lnTo>
                  <a:pt x="12570" y="59970"/>
                </a:lnTo>
                <a:lnTo>
                  <a:pt x="12510" y="60000"/>
                </a:lnTo>
                <a:lnTo>
                  <a:pt x="12450" y="59990"/>
                </a:lnTo>
                <a:lnTo>
                  <a:pt x="12350" y="59920"/>
                </a:lnTo>
                <a:lnTo>
                  <a:pt x="12140" y="59890"/>
                </a:lnTo>
                <a:lnTo>
                  <a:pt x="12060" y="59860"/>
                </a:lnTo>
                <a:lnTo>
                  <a:pt x="11850" y="59700"/>
                </a:lnTo>
                <a:lnTo>
                  <a:pt x="11630" y="59670"/>
                </a:lnTo>
                <a:lnTo>
                  <a:pt x="11600" y="59670"/>
                </a:lnTo>
                <a:lnTo>
                  <a:pt x="11510" y="59630"/>
                </a:lnTo>
                <a:lnTo>
                  <a:pt x="11490" y="59600"/>
                </a:lnTo>
                <a:lnTo>
                  <a:pt x="11440" y="59540"/>
                </a:lnTo>
                <a:lnTo>
                  <a:pt x="11360" y="59720"/>
                </a:lnTo>
                <a:lnTo>
                  <a:pt x="11270" y="59850"/>
                </a:lnTo>
                <a:lnTo>
                  <a:pt x="11010" y="60140"/>
                </a:lnTo>
                <a:lnTo>
                  <a:pt x="10920" y="60160"/>
                </a:lnTo>
                <a:lnTo>
                  <a:pt x="10860" y="60130"/>
                </a:lnTo>
                <a:lnTo>
                  <a:pt x="10820" y="60070"/>
                </a:lnTo>
                <a:lnTo>
                  <a:pt x="10810" y="59960"/>
                </a:lnTo>
                <a:lnTo>
                  <a:pt x="10890" y="59740"/>
                </a:lnTo>
                <a:lnTo>
                  <a:pt x="10940" y="59690"/>
                </a:lnTo>
                <a:lnTo>
                  <a:pt x="10800" y="59630"/>
                </a:lnTo>
                <a:lnTo>
                  <a:pt x="10750" y="59500"/>
                </a:lnTo>
                <a:lnTo>
                  <a:pt x="10720" y="59270"/>
                </a:lnTo>
                <a:lnTo>
                  <a:pt x="10670" y="59120"/>
                </a:lnTo>
                <a:lnTo>
                  <a:pt x="10570" y="58920"/>
                </a:lnTo>
                <a:lnTo>
                  <a:pt x="10500" y="58860"/>
                </a:lnTo>
                <a:lnTo>
                  <a:pt x="10470" y="58800"/>
                </a:lnTo>
                <a:lnTo>
                  <a:pt x="10380" y="58740"/>
                </a:lnTo>
                <a:lnTo>
                  <a:pt x="10220" y="58720"/>
                </a:lnTo>
                <a:lnTo>
                  <a:pt x="10130" y="58730"/>
                </a:lnTo>
                <a:lnTo>
                  <a:pt x="10050" y="58730"/>
                </a:lnTo>
                <a:lnTo>
                  <a:pt x="9950" y="58640"/>
                </a:lnTo>
                <a:lnTo>
                  <a:pt x="9950" y="58610"/>
                </a:lnTo>
                <a:lnTo>
                  <a:pt x="9900" y="58500"/>
                </a:lnTo>
                <a:lnTo>
                  <a:pt x="9830" y="58450"/>
                </a:lnTo>
                <a:lnTo>
                  <a:pt x="9600" y="58430"/>
                </a:lnTo>
                <a:lnTo>
                  <a:pt x="9590" y="58350"/>
                </a:lnTo>
                <a:lnTo>
                  <a:pt x="9790" y="58010"/>
                </a:lnTo>
                <a:lnTo>
                  <a:pt x="10070" y="57910"/>
                </a:lnTo>
                <a:lnTo>
                  <a:pt x="10420" y="57570"/>
                </a:lnTo>
                <a:lnTo>
                  <a:pt x="10470" y="57570"/>
                </a:lnTo>
                <a:lnTo>
                  <a:pt x="10550" y="57620"/>
                </a:lnTo>
                <a:lnTo>
                  <a:pt x="10620" y="57610"/>
                </a:lnTo>
                <a:lnTo>
                  <a:pt x="10690" y="57530"/>
                </a:lnTo>
                <a:lnTo>
                  <a:pt x="10710" y="57480"/>
                </a:lnTo>
                <a:lnTo>
                  <a:pt x="10630" y="57550"/>
                </a:lnTo>
                <a:lnTo>
                  <a:pt x="10570" y="57550"/>
                </a:lnTo>
                <a:lnTo>
                  <a:pt x="10470" y="57470"/>
                </a:lnTo>
                <a:lnTo>
                  <a:pt x="10300" y="57530"/>
                </a:lnTo>
                <a:lnTo>
                  <a:pt x="10270" y="57510"/>
                </a:lnTo>
                <a:lnTo>
                  <a:pt x="10210" y="57270"/>
                </a:lnTo>
                <a:lnTo>
                  <a:pt x="10230" y="57050"/>
                </a:lnTo>
                <a:lnTo>
                  <a:pt x="10320" y="56710"/>
                </a:lnTo>
                <a:lnTo>
                  <a:pt x="10220" y="56710"/>
                </a:lnTo>
                <a:lnTo>
                  <a:pt x="10140" y="56710"/>
                </a:lnTo>
                <a:lnTo>
                  <a:pt x="10140" y="56700"/>
                </a:lnTo>
                <a:lnTo>
                  <a:pt x="10140" y="56690"/>
                </a:lnTo>
                <a:lnTo>
                  <a:pt x="10150" y="56680"/>
                </a:lnTo>
                <a:lnTo>
                  <a:pt x="10150" y="56670"/>
                </a:lnTo>
                <a:lnTo>
                  <a:pt x="10160" y="56660"/>
                </a:lnTo>
                <a:lnTo>
                  <a:pt x="10160" y="56650"/>
                </a:lnTo>
                <a:lnTo>
                  <a:pt x="10170" y="56640"/>
                </a:lnTo>
                <a:lnTo>
                  <a:pt x="10170" y="56630"/>
                </a:lnTo>
                <a:lnTo>
                  <a:pt x="10170" y="56620"/>
                </a:lnTo>
                <a:lnTo>
                  <a:pt x="10180" y="56610"/>
                </a:lnTo>
                <a:lnTo>
                  <a:pt x="10180" y="56600"/>
                </a:lnTo>
                <a:lnTo>
                  <a:pt x="10190" y="56590"/>
                </a:lnTo>
                <a:lnTo>
                  <a:pt x="10200" y="56580"/>
                </a:lnTo>
                <a:lnTo>
                  <a:pt x="10200" y="56570"/>
                </a:lnTo>
                <a:lnTo>
                  <a:pt x="10210" y="56560"/>
                </a:lnTo>
                <a:lnTo>
                  <a:pt x="10210" y="56550"/>
                </a:lnTo>
                <a:lnTo>
                  <a:pt x="10210" y="56540"/>
                </a:lnTo>
                <a:lnTo>
                  <a:pt x="10220" y="56530"/>
                </a:lnTo>
                <a:lnTo>
                  <a:pt x="10220" y="56520"/>
                </a:lnTo>
                <a:lnTo>
                  <a:pt x="10230" y="56510"/>
                </a:lnTo>
                <a:lnTo>
                  <a:pt x="10230" y="56500"/>
                </a:lnTo>
                <a:lnTo>
                  <a:pt x="10230" y="56490"/>
                </a:lnTo>
                <a:lnTo>
                  <a:pt x="10230" y="56470"/>
                </a:lnTo>
                <a:lnTo>
                  <a:pt x="10240" y="56460"/>
                </a:lnTo>
                <a:lnTo>
                  <a:pt x="10240" y="56440"/>
                </a:lnTo>
                <a:lnTo>
                  <a:pt x="10240" y="56430"/>
                </a:lnTo>
                <a:lnTo>
                  <a:pt x="10240" y="56420"/>
                </a:lnTo>
                <a:lnTo>
                  <a:pt x="10240" y="56410"/>
                </a:lnTo>
                <a:lnTo>
                  <a:pt x="10240" y="56390"/>
                </a:lnTo>
                <a:lnTo>
                  <a:pt x="10240" y="56380"/>
                </a:lnTo>
                <a:lnTo>
                  <a:pt x="10240" y="56370"/>
                </a:lnTo>
                <a:lnTo>
                  <a:pt x="10240" y="56360"/>
                </a:lnTo>
                <a:lnTo>
                  <a:pt x="10240" y="56350"/>
                </a:lnTo>
                <a:lnTo>
                  <a:pt x="10240" y="56340"/>
                </a:lnTo>
                <a:lnTo>
                  <a:pt x="10240" y="56320"/>
                </a:lnTo>
                <a:lnTo>
                  <a:pt x="10240" y="56310"/>
                </a:lnTo>
                <a:lnTo>
                  <a:pt x="10240" y="56300"/>
                </a:lnTo>
                <a:lnTo>
                  <a:pt x="10240" y="56290"/>
                </a:lnTo>
                <a:lnTo>
                  <a:pt x="10240" y="56270"/>
                </a:lnTo>
                <a:lnTo>
                  <a:pt x="10230" y="56260"/>
                </a:lnTo>
                <a:lnTo>
                  <a:pt x="10230" y="56250"/>
                </a:lnTo>
                <a:lnTo>
                  <a:pt x="10230" y="56240"/>
                </a:lnTo>
                <a:lnTo>
                  <a:pt x="10230" y="56230"/>
                </a:lnTo>
                <a:lnTo>
                  <a:pt x="10220" y="56220"/>
                </a:lnTo>
                <a:lnTo>
                  <a:pt x="10220" y="56210"/>
                </a:lnTo>
                <a:lnTo>
                  <a:pt x="10210" y="56200"/>
                </a:lnTo>
                <a:lnTo>
                  <a:pt x="10200" y="56180"/>
                </a:lnTo>
                <a:lnTo>
                  <a:pt x="10200" y="56170"/>
                </a:lnTo>
                <a:lnTo>
                  <a:pt x="10190" y="56160"/>
                </a:lnTo>
                <a:lnTo>
                  <a:pt x="10180" y="56150"/>
                </a:lnTo>
                <a:lnTo>
                  <a:pt x="10170" y="56140"/>
                </a:lnTo>
                <a:lnTo>
                  <a:pt x="10170" y="56120"/>
                </a:lnTo>
                <a:lnTo>
                  <a:pt x="10160" y="56110"/>
                </a:lnTo>
                <a:lnTo>
                  <a:pt x="10150" y="56100"/>
                </a:lnTo>
                <a:lnTo>
                  <a:pt x="10140" y="56090"/>
                </a:lnTo>
                <a:lnTo>
                  <a:pt x="10140" y="56080"/>
                </a:lnTo>
                <a:lnTo>
                  <a:pt x="10130" y="56070"/>
                </a:lnTo>
                <a:lnTo>
                  <a:pt x="10120" y="56060"/>
                </a:lnTo>
                <a:lnTo>
                  <a:pt x="10110" y="56050"/>
                </a:lnTo>
                <a:lnTo>
                  <a:pt x="10100" y="56040"/>
                </a:lnTo>
                <a:lnTo>
                  <a:pt x="10090" y="56030"/>
                </a:lnTo>
                <a:lnTo>
                  <a:pt x="10080" y="56020"/>
                </a:lnTo>
                <a:lnTo>
                  <a:pt x="10070" y="56010"/>
                </a:lnTo>
                <a:lnTo>
                  <a:pt x="10060" y="56010"/>
                </a:lnTo>
                <a:lnTo>
                  <a:pt x="10050" y="56000"/>
                </a:lnTo>
                <a:lnTo>
                  <a:pt x="10040" y="55990"/>
                </a:lnTo>
                <a:lnTo>
                  <a:pt x="10030" y="55990"/>
                </a:lnTo>
                <a:lnTo>
                  <a:pt x="10020" y="55980"/>
                </a:lnTo>
                <a:lnTo>
                  <a:pt x="10010" y="55970"/>
                </a:lnTo>
                <a:lnTo>
                  <a:pt x="10000" y="55970"/>
                </a:lnTo>
                <a:lnTo>
                  <a:pt x="9990" y="55970"/>
                </a:lnTo>
                <a:lnTo>
                  <a:pt x="9980" y="55960"/>
                </a:lnTo>
                <a:lnTo>
                  <a:pt x="9970" y="55960"/>
                </a:lnTo>
                <a:lnTo>
                  <a:pt x="9950" y="55950"/>
                </a:lnTo>
                <a:lnTo>
                  <a:pt x="9940" y="55950"/>
                </a:lnTo>
                <a:lnTo>
                  <a:pt x="9930" y="55950"/>
                </a:lnTo>
                <a:lnTo>
                  <a:pt x="9920" y="55950"/>
                </a:lnTo>
                <a:lnTo>
                  <a:pt x="9920" y="55940"/>
                </a:lnTo>
                <a:lnTo>
                  <a:pt x="9910" y="55940"/>
                </a:lnTo>
                <a:lnTo>
                  <a:pt x="9900" y="55930"/>
                </a:lnTo>
                <a:lnTo>
                  <a:pt x="9890" y="55920"/>
                </a:lnTo>
                <a:lnTo>
                  <a:pt x="9890" y="55910"/>
                </a:lnTo>
                <a:lnTo>
                  <a:pt x="9880" y="55900"/>
                </a:lnTo>
                <a:lnTo>
                  <a:pt x="9870" y="55890"/>
                </a:lnTo>
                <a:lnTo>
                  <a:pt x="9870" y="55880"/>
                </a:lnTo>
                <a:lnTo>
                  <a:pt x="9860" y="55860"/>
                </a:lnTo>
                <a:lnTo>
                  <a:pt x="9860" y="55850"/>
                </a:lnTo>
                <a:lnTo>
                  <a:pt x="9850" y="55830"/>
                </a:lnTo>
                <a:lnTo>
                  <a:pt x="9850" y="55820"/>
                </a:lnTo>
                <a:lnTo>
                  <a:pt x="9840" y="55810"/>
                </a:lnTo>
                <a:lnTo>
                  <a:pt x="9840" y="55790"/>
                </a:lnTo>
                <a:lnTo>
                  <a:pt x="9840" y="55780"/>
                </a:lnTo>
                <a:lnTo>
                  <a:pt x="9840" y="55760"/>
                </a:lnTo>
                <a:lnTo>
                  <a:pt x="9840" y="55750"/>
                </a:lnTo>
                <a:lnTo>
                  <a:pt x="9840" y="55730"/>
                </a:lnTo>
                <a:lnTo>
                  <a:pt x="9840" y="55710"/>
                </a:lnTo>
                <a:lnTo>
                  <a:pt x="9840" y="55700"/>
                </a:lnTo>
                <a:lnTo>
                  <a:pt x="9840" y="55690"/>
                </a:lnTo>
                <a:lnTo>
                  <a:pt x="9850" y="55670"/>
                </a:lnTo>
                <a:lnTo>
                  <a:pt x="9850" y="55660"/>
                </a:lnTo>
                <a:lnTo>
                  <a:pt x="9860" y="55650"/>
                </a:lnTo>
                <a:lnTo>
                  <a:pt x="9860" y="55630"/>
                </a:lnTo>
                <a:lnTo>
                  <a:pt x="9870" y="55620"/>
                </a:lnTo>
                <a:lnTo>
                  <a:pt x="9870" y="55610"/>
                </a:lnTo>
                <a:lnTo>
                  <a:pt x="9880" y="55600"/>
                </a:lnTo>
                <a:lnTo>
                  <a:pt x="9880" y="55590"/>
                </a:lnTo>
                <a:lnTo>
                  <a:pt x="9890" y="55580"/>
                </a:lnTo>
                <a:lnTo>
                  <a:pt x="9890" y="55570"/>
                </a:lnTo>
                <a:lnTo>
                  <a:pt x="9900" y="55560"/>
                </a:lnTo>
                <a:lnTo>
                  <a:pt x="9910" y="55550"/>
                </a:lnTo>
                <a:lnTo>
                  <a:pt x="9910" y="55540"/>
                </a:lnTo>
                <a:lnTo>
                  <a:pt x="9920" y="55520"/>
                </a:lnTo>
                <a:lnTo>
                  <a:pt x="9920" y="55510"/>
                </a:lnTo>
                <a:lnTo>
                  <a:pt x="9930" y="55500"/>
                </a:lnTo>
                <a:lnTo>
                  <a:pt x="9940" y="55490"/>
                </a:lnTo>
                <a:lnTo>
                  <a:pt x="9940" y="55480"/>
                </a:lnTo>
                <a:lnTo>
                  <a:pt x="9950" y="55480"/>
                </a:lnTo>
                <a:lnTo>
                  <a:pt x="9950" y="55470"/>
                </a:lnTo>
                <a:lnTo>
                  <a:pt x="9960" y="55460"/>
                </a:lnTo>
                <a:lnTo>
                  <a:pt x="9970" y="55450"/>
                </a:lnTo>
                <a:lnTo>
                  <a:pt x="9970" y="55440"/>
                </a:lnTo>
                <a:lnTo>
                  <a:pt x="9980" y="55430"/>
                </a:lnTo>
                <a:lnTo>
                  <a:pt x="9990" y="55420"/>
                </a:lnTo>
                <a:lnTo>
                  <a:pt x="9990" y="55410"/>
                </a:lnTo>
                <a:lnTo>
                  <a:pt x="10000" y="55400"/>
                </a:lnTo>
                <a:lnTo>
                  <a:pt x="10000" y="55390"/>
                </a:lnTo>
                <a:lnTo>
                  <a:pt x="10010" y="55380"/>
                </a:lnTo>
                <a:lnTo>
                  <a:pt x="10010" y="55370"/>
                </a:lnTo>
                <a:lnTo>
                  <a:pt x="10020" y="55360"/>
                </a:lnTo>
                <a:lnTo>
                  <a:pt x="10030" y="55350"/>
                </a:lnTo>
                <a:lnTo>
                  <a:pt x="10040" y="55340"/>
                </a:lnTo>
                <a:lnTo>
                  <a:pt x="10050" y="55330"/>
                </a:lnTo>
                <a:lnTo>
                  <a:pt x="10060" y="55320"/>
                </a:lnTo>
                <a:lnTo>
                  <a:pt x="10060" y="55310"/>
                </a:lnTo>
                <a:lnTo>
                  <a:pt x="10070" y="55300"/>
                </a:lnTo>
                <a:lnTo>
                  <a:pt x="10080" y="55290"/>
                </a:lnTo>
                <a:lnTo>
                  <a:pt x="10080" y="55280"/>
                </a:lnTo>
                <a:lnTo>
                  <a:pt x="10090" y="55280"/>
                </a:lnTo>
                <a:lnTo>
                  <a:pt x="10100" y="55270"/>
                </a:lnTo>
                <a:lnTo>
                  <a:pt x="10110" y="55250"/>
                </a:lnTo>
                <a:lnTo>
                  <a:pt x="10120" y="55240"/>
                </a:lnTo>
                <a:lnTo>
                  <a:pt x="10130" y="55230"/>
                </a:lnTo>
                <a:lnTo>
                  <a:pt x="10140" y="55220"/>
                </a:lnTo>
                <a:lnTo>
                  <a:pt x="10150" y="55220"/>
                </a:lnTo>
                <a:lnTo>
                  <a:pt x="10160" y="55210"/>
                </a:lnTo>
                <a:lnTo>
                  <a:pt x="10170" y="55200"/>
                </a:lnTo>
                <a:lnTo>
                  <a:pt x="10180" y="55190"/>
                </a:lnTo>
                <a:lnTo>
                  <a:pt x="10190" y="55180"/>
                </a:lnTo>
                <a:lnTo>
                  <a:pt x="10200" y="55170"/>
                </a:lnTo>
                <a:lnTo>
                  <a:pt x="10210" y="55160"/>
                </a:lnTo>
                <a:lnTo>
                  <a:pt x="10220" y="55150"/>
                </a:lnTo>
                <a:lnTo>
                  <a:pt x="10230" y="55140"/>
                </a:lnTo>
                <a:lnTo>
                  <a:pt x="10240" y="55120"/>
                </a:lnTo>
                <a:lnTo>
                  <a:pt x="10240" y="55110"/>
                </a:lnTo>
                <a:lnTo>
                  <a:pt x="10250" y="55100"/>
                </a:lnTo>
                <a:lnTo>
                  <a:pt x="10260" y="55090"/>
                </a:lnTo>
                <a:lnTo>
                  <a:pt x="10270" y="55080"/>
                </a:lnTo>
                <a:lnTo>
                  <a:pt x="10280" y="55060"/>
                </a:lnTo>
                <a:lnTo>
                  <a:pt x="10290" y="55050"/>
                </a:lnTo>
                <a:lnTo>
                  <a:pt x="10300" y="55040"/>
                </a:lnTo>
                <a:lnTo>
                  <a:pt x="10310" y="55030"/>
                </a:lnTo>
                <a:lnTo>
                  <a:pt x="10320" y="55020"/>
                </a:lnTo>
                <a:lnTo>
                  <a:pt x="10330" y="55010"/>
                </a:lnTo>
                <a:lnTo>
                  <a:pt x="10340" y="55000"/>
                </a:lnTo>
                <a:lnTo>
                  <a:pt x="10360" y="54990"/>
                </a:lnTo>
                <a:lnTo>
                  <a:pt x="10370" y="54980"/>
                </a:lnTo>
                <a:lnTo>
                  <a:pt x="10380" y="54970"/>
                </a:lnTo>
                <a:lnTo>
                  <a:pt x="10390" y="54950"/>
                </a:lnTo>
                <a:lnTo>
                  <a:pt x="10400" y="54940"/>
                </a:lnTo>
                <a:lnTo>
                  <a:pt x="10410" y="54930"/>
                </a:lnTo>
                <a:lnTo>
                  <a:pt x="10420" y="54920"/>
                </a:lnTo>
                <a:lnTo>
                  <a:pt x="10440" y="54900"/>
                </a:lnTo>
                <a:lnTo>
                  <a:pt x="10450" y="54890"/>
                </a:lnTo>
                <a:lnTo>
                  <a:pt x="10460" y="54880"/>
                </a:lnTo>
                <a:lnTo>
                  <a:pt x="10470" y="54870"/>
                </a:lnTo>
                <a:lnTo>
                  <a:pt x="10480" y="54860"/>
                </a:lnTo>
                <a:lnTo>
                  <a:pt x="10490" y="54850"/>
                </a:lnTo>
                <a:lnTo>
                  <a:pt x="10500" y="54840"/>
                </a:lnTo>
                <a:lnTo>
                  <a:pt x="10510" y="54830"/>
                </a:lnTo>
                <a:lnTo>
                  <a:pt x="10510" y="54810"/>
                </a:lnTo>
                <a:lnTo>
                  <a:pt x="10520" y="54800"/>
                </a:lnTo>
                <a:lnTo>
                  <a:pt x="10530" y="54790"/>
                </a:lnTo>
                <a:lnTo>
                  <a:pt x="10530" y="54780"/>
                </a:lnTo>
                <a:lnTo>
                  <a:pt x="10540" y="54770"/>
                </a:lnTo>
                <a:lnTo>
                  <a:pt x="10540" y="54750"/>
                </a:lnTo>
                <a:lnTo>
                  <a:pt x="10550" y="54740"/>
                </a:lnTo>
                <a:lnTo>
                  <a:pt x="10560" y="54730"/>
                </a:lnTo>
                <a:lnTo>
                  <a:pt x="10570" y="54720"/>
                </a:lnTo>
                <a:lnTo>
                  <a:pt x="10580" y="54700"/>
                </a:lnTo>
                <a:lnTo>
                  <a:pt x="10590" y="54690"/>
                </a:lnTo>
                <a:lnTo>
                  <a:pt x="10600" y="54680"/>
                </a:lnTo>
                <a:lnTo>
                  <a:pt x="10610" y="54670"/>
                </a:lnTo>
                <a:lnTo>
                  <a:pt x="10620" y="54660"/>
                </a:lnTo>
                <a:lnTo>
                  <a:pt x="10620" y="54650"/>
                </a:lnTo>
                <a:lnTo>
                  <a:pt x="10630" y="54640"/>
                </a:lnTo>
                <a:lnTo>
                  <a:pt x="10640" y="54630"/>
                </a:lnTo>
                <a:lnTo>
                  <a:pt x="10650" y="54610"/>
                </a:lnTo>
                <a:lnTo>
                  <a:pt x="10650" y="54600"/>
                </a:lnTo>
                <a:lnTo>
                  <a:pt x="10660" y="54590"/>
                </a:lnTo>
                <a:lnTo>
                  <a:pt x="10670" y="54580"/>
                </a:lnTo>
                <a:lnTo>
                  <a:pt x="10670" y="54560"/>
                </a:lnTo>
                <a:lnTo>
                  <a:pt x="10680" y="54550"/>
                </a:lnTo>
                <a:lnTo>
                  <a:pt x="10680" y="54530"/>
                </a:lnTo>
                <a:lnTo>
                  <a:pt x="10690" y="54520"/>
                </a:lnTo>
                <a:lnTo>
                  <a:pt x="10690" y="54510"/>
                </a:lnTo>
                <a:lnTo>
                  <a:pt x="10700" y="54500"/>
                </a:lnTo>
                <a:lnTo>
                  <a:pt x="10700" y="54490"/>
                </a:lnTo>
                <a:lnTo>
                  <a:pt x="10710" y="54480"/>
                </a:lnTo>
                <a:lnTo>
                  <a:pt x="10710" y="54470"/>
                </a:lnTo>
                <a:lnTo>
                  <a:pt x="10720" y="54460"/>
                </a:lnTo>
                <a:lnTo>
                  <a:pt x="10720" y="54450"/>
                </a:lnTo>
                <a:lnTo>
                  <a:pt x="10730" y="54440"/>
                </a:lnTo>
                <a:lnTo>
                  <a:pt x="10740" y="54430"/>
                </a:lnTo>
                <a:lnTo>
                  <a:pt x="10750" y="54420"/>
                </a:lnTo>
                <a:lnTo>
                  <a:pt x="10760" y="54420"/>
                </a:lnTo>
                <a:lnTo>
                  <a:pt x="10770" y="54410"/>
                </a:lnTo>
                <a:lnTo>
                  <a:pt x="10780" y="54400"/>
                </a:lnTo>
                <a:lnTo>
                  <a:pt x="10790" y="54400"/>
                </a:lnTo>
                <a:lnTo>
                  <a:pt x="10800" y="54390"/>
                </a:lnTo>
                <a:lnTo>
                  <a:pt x="10810" y="54380"/>
                </a:lnTo>
                <a:lnTo>
                  <a:pt x="10830" y="54370"/>
                </a:lnTo>
                <a:lnTo>
                  <a:pt x="10840" y="54360"/>
                </a:lnTo>
                <a:lnTo>
                  <a:pt x="10850" y="54360"/>
                </a:lnTo>
                <a:lnTo>
                  <a:pt x="10860" y="54350"/>
                </a:lnTo>
                <a:lnTo>
                  <a:pt x="10880" y="54350"/>
                </a:lnTo>
                <a:lnTo>
                  <a:pt x="10890" y="54340"/>
                </a:lnTo>
                <a:lnTo>
                  <a:pt x="10900" y="54340"/>
                </a:lnTo>
                <a:lnTo>
                  <a:pt x="10920" y="54330"/>
                </a:lnTo>
                <a:lnTo>
                  <a:pt x="10930" y="54320"/>
                </a:lnTo>
                <a:lnTo>
                  <a:pt x="10950" y="54310"/>
                </a:lnTo>
                <a:lnTo>
                  <a:pt x="10960" y="54310"/>
                </a:lnTo>
                <a:lnTo>
                  <a:pt x="10980" y="54300"/>
                </a:lnTo>
                <a:lnTo>
                  <a:pt x="10990" y="54290"/>
                </a:lnTo>
                <a:lnTo>
                  <a:pt x="11000" y="54280"/>
                </a:lnTo>
                <a:lnTo>
                  <a:pt x="11010" y="54280"/>
                </a:lnTo>
                <a:lnTo>
                  <a:pt x="11020" y="54270"/>
                </a:lnTo>
                <a:lnTo>
                  <a:pt x="11030" y="54260"/>
                </a:lnTo>
                <a:lnTo>
                  <a:pt x="11040" y="54250"/>
                </a:lnTo>
                <a:lnTo>
                  <a:pt x="11040" y="54240"/>
                </a:lnTo>
                <a:lnTo>
                  <a:pt x="11050" y="54230"/>
                </a:lnTo>
                <a:lnTo>
                  <a:pt x="11060" y="54220"/>
                </a:lnTo>
                <a:lnTo>
                  <a:pt x="11060" y="54210"/>
                </a:lnTo>
                <a:lnTo>
                  <a:pt x="11070" y="54200"/>
                </a:lnTo>
                <a:lnTo>
                  <a:pt x="11080" y="54190"/>
                </a:lnTo>
                <a:lnTo>
                  <a:pt x="11090" y="54180"/>
                </a:lnTo>
                <a:lnTo>
                  <a:pt x="11100" y="54160"/>
                </a:lnTo>
                <a:lnTo>
                  <a:pt x="11100" y="54150"/>
                </a:lnTo>
                <a:lnTo>
                  <a:pt x="11110" y="54150"/>
                </a:lnTo>
                <a:lnTo>
                  <a:pt x="11110" y="54130"/>
                </a:lnTo>
                <a:lnTo>
                  <a:pt x="11120" y="54130"/>
                </a:lnTo>
                <a:lnTo>
                  <a:pt x="11130" y="54120"/>
                </a:lnTo>
                <a:lnTo>
                  <a:pt x="11130" y="54110"/>
                </a:lnTo>
                <a:lnTo>
                  <a:pt x="11140" y="54100"/>
                </a:lnTo>
                <a:lnTo>
                  <a:pt x="11150" y="54090"/>
                </a:lnTo>
                <a:lnTo>
                  <a:pt x="11160" y="54070"/>
                </a:lnTo>
                <a:lnTo>
                  <a:pt x="11170" y="54060"/>
                </a:lnTo>
                <a:lnTo>
                  <a:pt x="11180" y="54050"/>
                </a:lnTo>
                <a:lnTo>
                  <a:pt x="11180" y="54040"/>
                </a:lnTo>
                <a:lnTo>
                  <a:pt x="11190" y="54030"/>
                </a:lnTo>
                <a:lnTo>
                  <a:pt x="11200" y="54010"/>
                </a:lnTo>
                <a:lnTo>
                  <a:pt x="11210" y="54000"/>
                </a:lnTo>
                <a:lnTo>
                  <a:pt x="11220" y="53990"/>
                </a:lnTo>
                <a:lnTo>
                  <a:pt x="11220" y="53980"/>
                </a:lnTo>
                <a:lnTo>
                  <a:pt x="11230" y="53970"/>
                </a:lnTo>
                <a:lnTo>
                  <a:pt x="11230" y="53950"/>
                </a:lnTo>
                <a:lnTo>
                  <a:pt x="11240" y="53940"/>
                </a:lnTo>
                <a:lnTo>
                  <a:pt x="11250" y="53930"/>
                </a:lnTo>
                <a:lnTo>
                  <a:pt x="11260" y="53910"/>
                </a:lnTo>
                <a:lnTo>
                  <a:pt x="11270" y="53900"/>
                </a:lnTo>
                <a:lnTo>
                  <a:pt x="11280" y="53890"/>
                </a:lnTo>
                <a:lnTo>
                  <a:pt x="11290" y="53880"/>
                </a:lnTo>
                <a:lnTo>
                  <a:pt x="11290" y="53870"/>
                </a:lnTo>
                <a:lnTo>
                  <a:pt x="11300" y="53860"/>
                </a:lnTo>
                <a:lnTo>
                  <a:pt x="11310" y="53850"/>
                </a:lnTo>
                <a:lnTo>
                  <a:pt x="11320" y="53840"/>
                </a:lnTo>
                <a:lnTo>
                  <a:pt x="11330" y="53830"/>
                </a:lnTo>
                <a:lnTo>
                  <a:pt x="11340" y="53820"/>
                </a:lnTo>
                <a:lnTo>
                  <a:pt x="11350" y="53810"/>
                </a:lnTo>
                <a:lnTo>
                  <a:pt x="11360" y="53800"/>
                </a:lnTo>
                <a:lnTo>
                  <a:pt x="11370" y="53800"/>
                </a:lnTo>
                <a:lnTo>
                  <a:pt x="11380" y="53790"/>
                </a:lnTo>
                <a:lnTo>
                  <a:pt x="11390" y="53780"/>
                </a:lnTo>
                <a:lnTo>
                  <a:pt x="11400" y="53770"/>
                </a:lnTo>
                <a:lnTo>
                  <a:pt x="11410" y="53770"/>
                </a:lnTo>
                <a:lnTo>
                  <a:pt x="11420" y="53760"/>
                </a:lnTo>
                <a:lnTo>
                  <a:pt x="11430" y="53750"/>
                </a:lnTo>
                <a:lnTo>
                  <a:pt x="11440" y="53750"/>
                </a:lnTo>
                <a:lnTo>
                  <a:pt x="11450" y="53750"/>
                </a:lnTo>
                <a:lnTo>
                  <a:pt x="11460" y="53740"/>
                </a:lnTo>
                <a:lnTo>
                  <a:pt x="11480" y="53740"/>
                </a:lnTo>
                <a:lnTo>
                  <a:pt x="11490" y="53740"/>
                </a:lnTo>
                <a:lnTo>
                  <a:pt x="11500" y="53730"/>
                </a:lnTo>
                <a:lnTo>
                  <a:pt x="11510" y="53730"/>
                </a:lnTo>
                <a:lnTo>
                  <a:pt x="11520" y="53730"/>
                </a:lnTo>
                <a:lnTo>
                  <a:pt x="11530" y="53730"/>
                </a:lnTo>
                <a:lnTo>
                  <a:pt x="11550" y="53730"/>
                </a:lnTo>
                <a:lnTo>
                  <a:pt x="11560" y="53730"/>
                </a:lnTo>
                <a:lnTo>
                  <a:pt x="11570" y="53720"/>
                </a:lnTo>
                <a:lnTo>
                  <a:pt x="11580" y="53720"/>
                </a:lnTo>
                <a:lnTo>
                  <a:pt x="11590" y="53730"/>
                </a:lnTo>
                <a:lnTo>
                  <a:pt x="11600" y="53730"/>
                </a:lnTo>
                <a:lnTo>
                  <a:pt x="11610" y="53730"/>
                </a:lnTo>
                <a:lnTo>
                  <a:pt x="11620" y="53730"/>
                </a:lnTo>
                <a:lnTo>
                  <a:pt x="11630" y="53740"/>
                </a:lnTo>
                <a:lnTo>
                  <a:pt x="11640" y="53740"/>
                </a:lnTo>
                <a:lnTo>
                  <a:pt x="11650" y="53750"/>
                </a:lnTo>
                <a:lnTo>
                  <a:pt x="11660" y="53750"/>
                </a:lnTo>
                <a:lnTo>
                  <a:pt x="11670" y="53760"/>
                </a:lnTo>
                <a:lnTo>
                  <a:pt x="11680" y="53760"/>
                </a:lnTo>
                <a:lnTo>
                  <a:pt x="11700" y="53770"/>
                </a:lnTo>
                <a:lnTo>
                  <a:pt x="11710" y="53770"/>
                </a:lnTo>
                <a:lnTo>
                  <a:pt x="11720" y="53770"/>
                </a:lnTo>
                <a:lnTo>
                  <a:pt x="11730" y="53770"/>
                </a:lnTo>
                <a:lnTo>
                  <a:pt x="11740" y="53760"/>
                </a:lnTo>
                <a:lnTo>
                  <a:pt x="11750" y="53760"/>
                </a:lnTo>
                <a:lnTo>
                  <a:pt x="11760" y="53750"/>
                </a:lnTo>
                <a:lnTo>
                  <a:pt x="11770" y="53740"/>
                </a:lnTo>
                <a:lnTo>
                  <a:pt x="11770" y="53730"/>
                </a:lnTo>
                <a:lnTo>
                  <a:pt x="11780" y="53720"/>
                </a:lnTo>
                <a:lnTo>
                  <a:pt x="11780" y="53710"/>
                </a:lnTo>
                <a:lnTo>
                  <a:pt x="11790" y="53700"/>
                </a:lnTo>
                <a:lnTo>
                  <a:pt x="11790" y="53690"/>
                </a:lnTo>
                <a:lnTo>
                  <a:pt x="11790" y="53680"/>
                </a:lnTo>
                <a:lnTo>
                  <a:pt x="11800" y="53670"/>
                </a:lnTo>
                <a:lnTo>
                  <a:pt x="11800" y="53660"/>
                </a:lnTo>
                <a:lnTo>
                  <a:pt x="11810" y="53650"/>
                </a:lnTo>
                <a:lnTo>
                  <a:pt x="11810" y="53640"/>
                </a:lnTo>
                <a:lnTo>
                  <a:pt x="11810" y="53630"/>
                </a:lnTo>
                <a:lnTo>
                  <a:pt x="11820" y="53620"/>
                </a:lnTo>
                <a:lnTo>
                  <a:pt x="11820" y="53610"/>
                </a:lnTo>
                <a:lnTo>
                  <a:pt x="11830" y="53600"/>
                </a:lnTo>
                <a:lnTo>
                  <a:pt x="11830" y="53590"/>
                </a:lnTo>
                <a:lnTo>
                  <a:pt x="11840" y="53580"/>
                </a:lnTo>
                <a:lnTo>
                  <a:pt x="11840" y="53560"/>
                </a:lnTo>
                <a:lnTo>
                  <a:pt x="11840" y="53550"/>
                </a:lnTo>
                <a:lnTo>
                  <a:pt x="11850" y="53540"/>
                </a:lnTo>
                <a:lnTo>
                  <a:pt x="11850" y="53530"/>
                </a:lnTo>
                <a:lnTo>
                  <a:pt x="11860" y="53520"/>
                </a:lnTo>
                <a:lnTo>
                  <a:pt x="11870" y="53510"/>
                </a:lnTo>
                <a:lnTo>
                  <a:pt x="11870" y="53500"/>
                </a:lnTo>
                <a:lnTo>
                  <a:pt x="11880" y="53490"/>
                </a:lnTo>
                <a:lnTo>
                  <a:pt x="11880" y="53480"/>
                </a:lnTo>
                <a:lnTo>
                  <a:pt x="11890" y="53470"/>
                </a:lnTo>
                <a:lnTo>
                  <a:pt x="11900" y="53460"/>
                </a:lnTo>
                <a:lnTo>
                  <a:pt x="11900" y="53440"/>
                </a:lnTo>
                <a:lnTo>
                  <a:pt x="11910" y="53420"/>
                </a:lnTo>
                <a:lnTo>
                  <a:pt x="11910" y="53410"/>
                </a:lnTo>
                <a:lnTo>
                  <a:pt x="11920" y="53400"/>
                </a:lnTo>
                <a:lnTo>
                  <a:pt x="11920" y="53390"/>
                </a:lnTo>
                <a:lnTo>
                  <a:pt x="11930" y="53370"/>
                </a:lnTo>
                <a:lnTo>
                  <a:pt x="11930" y="53360"/>
                </a:lnTo>
                <a:lnTo>
                  <a:pt x="11930" y="53350"/>
                </a:lnTo>
                <a:lnTo>
                  <a:pt x="11940" y="53340"/>
                </a:lnTo>
                <a:lnTo>
                  <a:pt x="11950" y="53330"/>
                </a:lnTo>
                <a:lnTo>
                  <a:pt x="11960" y="53320"/>
                </a:lnTo>
                <a:lnTo>
                  <a:pt x="11970" y="53320"/>
                </a:lnTo>
                <a:lnTo>
                  <a:pt x="11980" y="53320"/>
                </a:lnTo>
                <a:lnTo>
                  <a:pt x="11990" y="53320"/>
                </a:lnTo>
                <a:lnTo>
                  <a:pt x="12000" y="53320"/>
                </a:lnTo>
                <a:lnTo>
                  <a:pt x="12010" y="53310"/>
                </a:lnTo>
                <a:lnTo>
                  <a:pt x="12020" y="53310"/>
                </a:lnTo>
                <a:lnTo>
                  <a:pt x="12030" y="53300"/>
                </a:lnTo>
                <a:lnTo>
                  <a:pt x="12040" y="53290"/>
                </a:lnTo>
                <a:lnTo>
                  <a:pt x="12050" y="53290"/>
                </a:lnTo>
                <a:lnTo>
                  <a:pt x="12050" y="53280"/>
                </a:lnTo>
                <a:lnTo>
                  <a:pt x="12060" y="53280"/>
                </a:lnTo>
                <a:lnTo>
                  <a:pt x="12060" y="53270"/>
                </a:lnTo>
                <a:lnTo>
                  <a:pt x="12060" y="53260"/>
                </a:lnTo>
                <a:lnTo>
                  <a:pt x="12060" y="53250"/>
                </a:lnTo>
                <a:lnTo>
                  <a:pt x="12060" y="53240"/>
                </a:lnTo>
                <a:lnTo>
                  <a:pt x="12060" y="53230"/>
                </a:lnTo>
                <a:lnTo>
                  <a:pt x="12060" y="53220"/>
                </a:lnTo>
                <a:lnTo>
                  <a:pt x="12060" y="53210"/>
                </a:lnTo>
                <a:lnTo>
                  <a:pt x="12050" y="53210"/>
                </a:lnTo>
                <a:lnTo>
                  <a:pt x="12050" y="53200"/>
                </a:lnTo>
                <a:lnTo>
                  <a:pt x="12050" y="53190"/>
                </a:lnTo>
                <a:lnTo>
                  <a:pt x="12050" y="53180"/>
                </a:lnTo>
                <a:lnTo>
                  <a:pt x="12050" y="53170"/>
                </a:lnTo>
                <a:lnTo>
                  <a:pt x="12050" y="53160"/>
                </a:lnTo>
                <a:lnTo>
                  <a:pt x="12050" y="53150"/>
                </a:lnTo>
                <a:lnTo>
                  <a:pt x="12060" y="53150"/>
                </a:lnTo>
                <a:lnTo>
                  <a:pt x="12060" y="53140"/>
                </a:lnTo>
                <a:lnTo>
                  <a:pt x="12070" y="53130"/>
                </a:lnTo>
                <a:lnTo>
                  <a:pt x="12070" y="53120"/>
                </a:lnTo>
                <a:lnTo>
                  <a:pt x="12070" y="53110"/>
                </a:lnTo>
                <a:lnTo>
                  <a:pt x="12070" y="53100"/>
                </a:lnTo>
                <a:lnTo>
                  <a:pt x="12070" y="53090"/>
                </a:lnTo>
                <a:lnTo>
                  <a:pt x="12080" y="53080"/>
                </a:lnTo>
                <a:lnTo>
                  <a:pt x="12080" y="53070"/>
                </a:lnTo>
                <a:lnTo>
                  <a:pt x="12080" y="53060"/>
                </a:lnTo>
                <a:lnTo>
                  <a:pt x="12080" y="53050"/>
                </a:lnTo>
                <a:lnTo>
                  <a:pt x="12080" y="53040"/>
                </a:lnTo>
                <a:lnTo>
                  <a:pt x="12090" y="53030"/>
                </a:lnTo>
                <a:lnTo>
                  <a:pt x="12090" y="53020"/>
                </a:lnTo>
                <a:lnTo>
                  <a:pt x="12100" y="53010"/>
                </a:lnTo>
                <a:lnTo>
                  <a:pt x="12110" y="53000"/>
                </a:lnTo>
                <a:lnTo>
                  <a:pt x="12120" y="53000"/>
                </a:lnTo>
                <a:lnTo>
                  <a:pt x="12130" y="52990"/>
                </a:lnTo>
                <a:lnTo>
                  <a:pt x="12140" y="52990"/>
                </a:lnTo>
                <a:lnTo>
                  <a:pt x="12150" y="52990"/>
                </a:lnTo>
                <a:lnTo>
                  <a:pt x="12170" y="52980"/>
                </a:lnTo>
                <a:lnTo>
                  <a:pt x="12180" y="52980"/>
                </a:lnTo>
                <a:lnTo>
                  <a:pt x="12190" y="52980"/>
                </a:lnTo>
                <a:lnTo>
                  <a:pt x="12190" y="52970"/>
                </a:lnTo>
                <a:lnTo>
                  <a:pt x="12200" y="52970"/>
                </a:lnTo>
                <a:lnTo>
                  <a:pt x="12210" y="52970"/>
                </a:lnTo>
                <a:lnTo>
                  <a:pt x="12210" y="52960"/>
                </a:lnTo>
                <a:lnTo>
                  <a:pt x="12220" y="52960"/>
                </a:lnTo>
                <a:lnTo>
                  <a:pt x="12220" y="52950"/>
                </a:lnTo>
                <a:lnTo>
                  <a:pt x="12230" y="52950"/>
                </a:lnTo>
                <a:lnTo>
                  <a:pt x="12230" y="52940"/>
                </a:lnTo>
                <a:lnTo>
                  <a:pt x="12240" y="52940"/>
                </a:lnTo>
                <a:lnTo>
                  <a:pt x="12240" y="52930"/>
                </a:lnTo>
                <a:lnTo>
                  <a:pt x="12250" y="52930"/>
                </a:lnTo>
                <a:lnTo>
                  <a:pt x="12250" y="52920"/>
                </a:lnTo>
                <a:lnTo>
                  <a:pt x="12250" y="52910"/>
                </a:lnTo>
                <a:lnTo>
                  <a:pt x="12250" y="52900"/>
                </a:lnTo>
                <a:lnTo>
                  <a:pt x="12250" y="52890"/>
                </a:lnTo>
                <a:lnTo>
                  <a:pt x="12250" y="52880"/>
                </a:lnTo>
                <a:lnTo>
                  <a:pt x="12250" y="52870"/>
                </a:lnTo>
                <a:lnTo>
                  <a:pt x="12250" y="52860"/>
                </a:lnTo>
                <a:lnTo>
                  <a:pt x="12250" y="52850"/>
                </a:lnTo>
                <a:lnTo>
                  <a:pt x="12250" y="52840"/>
                </a:lnTo>
                <a:lnTo>
                  <a:pt x="12250" y="52830"/>
                </a:lnTo>
                <a:lnTo>
                  <a:pt x="12260" y="52830"/>
                </a:lnTo>
                <a:lnTo>
                  <a:pt x="12260" y="52820"/>
                </a:lnTo>
                <a:lnTo>
                  <a:pt x="12270" y="52820"/>
                </a:lnTo>
                <a:lnTo>
                  <a:pt x="12270" y="52810"/>
                </a:lnTo>
                <a:lnTo>
                  <a:pt x="12280" y="52810"/>
                </a:lnTo>
                <a:lnTo>
                  <a:pt x="12290" y="52810"/>
                </a:lnTo>
                <a:lnTo>
                  <a:pt x="12300" y="52800"/>
                </a:lnTo>
                <a:lnTo>
                  <a:pt x="12310" y="52800"/>
                </a:lnTo>
                <a:lnTo>
                  <a:pt x="12320" y="52800"/>
                </a:lnTo>
                <a:lnTo>
                  <a:pt x="12330" y="52800"/>
                </a:lnTo>
                <a:lnTo>
                  <a:pt x="12330" y="52790"/>
                </a:lnTo>
                <a:lnTo>
                  <a:pt x="12340" y="52790"/>
                </a:lnTo>
                <a:lnTo>
                  <a:pt x="12350" y="52790"/>
                </a:lnTo>
                <a:lnTo>
                  <a:pt x="12360" y="52790"/>
                </a:lnTo>
                <a:lnTo>
                  <a:pt x="12370" y="52790"/>
                </a:lnTo>
                <a:lnTo>
                  <a:pt x="12380" y="52780"/>
                </a:lnTo>
                <a:lnTo>
                  <a:pt x="12390" y="52780"/>
                </a:lnTo>
                <a:lnTo>
                  <a:pt x="12400" y="52770"/>
                </a:lnTo>
                <a:lnTo>
                  <a:pt x="12410" y="52770"/>
                </a:lnTo>
                <a:lnTo>
                  <a:pt x="12420" y="52760"/>
                </a:lnTo>
                <a:lnTo>
                  <a:pt x="12430" y="52760"/>
                </a:lnTo>
                <a:lnTo>
                  <a:pt x="12440" y="52750"/>
                </a:lnTo>
                <a:lnTo>
                  <a:pt x="12450" y="52750"/>
                </a:lnTo>
                <a:lnTo>
                  <a:pt x="12460" y="52740"/>
                </a:lnTo>
                <a:lnTo>
                  <a:pt x="12470" y="52730"/>
                </a:lnTo>
                <a:lnTo>
                  <a:pt x="12480" y="52730"/>
                </a:lnTo>
                <a:lnTo>
                  <a:pt x="12490" y="52720"/>
                </a:lnTo>
                <a:lnTo>
                  <a:pt x="12500" y="52720"/>
                </a:lnTo>
                <a:lnTo>
                  <a:pt x="12500" y="52710"/>
                </a:lnTo>
                <a:lnTo>
                  <a:pt x="12510" y="52710"/>
                </a:lnTo>
                <a:lnTo>
                  <a:pt x="12510" y="52700"/>
                </a:lnTo>
                <a:lnTo>
                  <a:pt x="12520" y="52700"/>
                </a:lnTo>
                <a:lnTo>
                  <a:pt x="12530" y="52690"/>
                </a:lnTo>
                <a:lnTo>
                  <a:pt x="12540" y="52690"/>
                </a:lnTo>
                <a:lnTo>
                  <a:pt x="12550" y="52690"/>
                </a:lnTo>
                <a:lnTo>
                  <a:pt x="12560" y="52690"/>
                </a:lnTo>
                <a:lnTo>
                  <a:pt x="12570" y="52690"/>
                </a:lnTo>
                <a:lnTo>
                  <a:pt x="12570" y="52680"/>
                </a:lnTo>
                <a:lnTo>
                  <a:pt x="12580" y="52680"/>
                </a:lnTo>
                <a:lnTo>
                  <a:pt x="12580" y="52670"/>
                </a:lnTo>
                <a:lnTo>
                  <a:pt x="12590" y="52670"/>
                </a:lnTo>
                <a:lnTo>
                  <a:pt x="12600" y="52660"/>
                </a:lnTo>
                <a:lnTo>
                  <a:pt x="12610" y="52650"/>
                </a:lnTo>
                <a:lnTo>
                  <a:pt x="12610" y="52640"/>
                </a:lnTo>
                <a:lnTo>
                  <a:pt x="12620" y="52630"/>
                </a:lnTo>
                <a:lnTo>
                  <a:pt x="12630" y="52630"/>
                </a:lnTo>
                <a:lnTo>
                  <a:pt x="12630" y="52620"/>
                </a:lnTo>
                <a:lnTo>
                  <a:pt x="12640" y="52610"/>
                </a:lnTo>
                <a:lnTo>
                  <a:pt x="12650" y="52600"/>
                </a:lnTo>
                <a:lnTo>
                  <a:pt x="12660" y="52590"/>
                </a:lnTo>
                <a:lnTo>
                  <a:pt x="12670" y="52580"/>
                </a:lnTo>
                <a:lnTo>
                  <a:pt x="12680" y="52570"/>
                </a:lnTo>
                <a:lnTo>
                  <a:pt x="12690" y="52560"/>
                </a:lnTo>
                <a:lnTo>
                  <a:pt x="12700" y="52560"/>
                </a:lnTo>
                <a:lnTo>
                  <a:pt x="12710" y="52550"/>
                </a:lnTo>
                <a:lnTo>
                  <a:pt x="12720" y="52550"/>
                </a:lnTo>
                <a:lnTo>
                  <a:pt x="12730" y="52540"/>
                </a:lnTo>
                <a:lnTo>
                  <a:pt x="12740" y="52540"/>
                </a:lnTo>
                <a:lnTo>
                  <a:pt x="12750" y="52530"/>
                </a:lnTo>
                <a:lnTo>
                  <a:pt x="12760" y="52530"/>
                </a:lnTo>
                <a:lnTo>
                  <a:pt x="12770" y="52520"/>
                </a:lnTo>
                <a:lnTo>
                  <a:pt x="12780" y="52520"/>
                </a:lnTo>
                <a:lnTo>
                  <a:pt x="12790" y="52510"/>
                </a:lnTo>
                <a:lnTo>
                  <a:pt x="12810" y="52510"/>
                </a:lnTo>
                <a:lnTo>
                  <a:pt x="12810" y="52500"/>
                </a:lnTo>
                <a:lnTo>
                  <a:pt x="12820" y="52500"/>
                </a:lnTo>
                <a:lnTo>
                  <a:pt x="12830" y="52490"/>
                </a:lnTo>
                <a:lnTo>
                  <a:pt x="12840" y="52490"/>
                </a:lnTo>
                <a:lnTo>
                  <a:pt x="12850" y="52480"/>
                </a:lnTo>
                <a:lnTo>
                  <a:pt x="12860" y="52480"/>
                </a:lnTo>
                <a:lnTo>
                  <a:pt x="12870" y="52470"/>
                </a:lnTo>
                <a:lnTo>
                  <a:pt x="12880" y="52460"/>
                </a:lnTo>
                <a:lnTo>
                  <a:pt x="12890" y="52450"/>
                </a:lnTo>
                <a:lnTo>
                  <a:pt x="12900" y="52440"/>
                </a:lnTo>
                <a:lnTo>
                  <a:pt x="12910" y="52440"/>
                </a:lnTo>
                <a:lnTo>
                  <a:pt x="12910" y="52430"/>
                </a:lnTo>
                <a:lnTo>
                  <a:pt x="12920" y="52420"/>
                </a:lnTo>
                <a:lnTo>
                  <a:pt x="12920" y="52410"/>
                </a:lnTo>
                <a:lnTo>
                  <a:pt x="12920" y="52400"/>
                </a:lnTo>
                <a:lnTo>
                  <a:pt x="12930" y="52390"/>
                </a:lnTo>
                <a:lnTo>
                  <a:pt x="12930" y="52380"/>
                </a:lnTo>
                <a:lnTo>
                  <a:pt x="12930" y="52370"/>
                </a:lnTo>
                <a:lnTo>
                  <a:pt x="12940" y="52360"/>
                </a:lnTo>
                <a:lnTo>
                  <a:pt x="12940" y="52350"/>
                </a:lnTo>
                <a:lnTo>
                  <a:pt x="12950" y="52340"/>
                </a:lnTo>
                <a:lnTo>
                  <a:pt x="12950" y="52330"/>
                </a:lnTo>
                <a:lnTo>
                  <a:pt x="12960" y="52320"/>
                </a:lnTo>
                <a:lnTo>
                  <a:pt x="12960" y="52310"/>
                </a:lnTo>
                <a:lnTo>
                  <a:pt x="12970" y="52300"/>
                </a:lnTo>
                <a:lnTo>
                  <a:pt x="12980" y="52290"/>
                </a:lnTo>
                <a:lnTo>
                  <a:pt x="12980" y="52280"/>
                </a:lnTo>
                <a:lnTo>
                  <a:pt x="12990" y="52270"/>
                </a:lnTo>
                <a:lnTo>
                  <a:pt x="13000" y="52260"/>
                </a:lnTo>
                <a:lnTo>
                  <a:pt x="13010" y="52260"/>
                </a:lnTo>
                <a:lnTo>
                  <a:pt x="13020" y="52250"/>
                </a:lnTo>
                <a:lnTo>
                  <a:pt x="13020" y="52240"/>
                </a:lnTo>
                <a:lnTo>
                  <a:pt x="13030" y="52230"/>
                </a:lnTo>
                <a:lnTo>
                  <a:pt x="13050" y="52220"/>
                </a:lnTo>
                <a:lnTo>
                  <a:pt x="13060" y="52220"/>
                </a:lnTo>
                <a:lnTo>
                  <a:pt x="13070" y="52210"/>
                </a:lnTo>
                <a:lnTo>
                  <a:pt x="13080" y="52210"/>
                </a:lnTo>
                <a:lnTo>
                  <a:pt x="13090" y="52200"/>
                </a:lnTo>
                <a:lnTo>
                  <a:pt x="13100" y="52200"/>
                </a:lnTo>
                <a:lnTo>
                  <a:pt x="13110" y="52190"/>
                </a:lnTo>
                <a:lnTo>
                  <a:pt x="13120" y="52180"/>
                </a:lnTo>
                <a:lnTo>
                  <a:pt x="13130" y="52170"/>
                </a:lnTo>
                <a:lnTo>
                  <a:pt x="13140" y="52160"/>
                </a:lnTo>
                <a:lnTo>
                  <a:pt x="13150" y="52160"/>
                </a:lnTo>
                <a:lnTo>
                  <a:pt x="13160" y="52150"/>
                </a:lnTo>
                <a:lnTo>
                  <a:pt x="13170" y="52140"/>
                </a:lnTo>
                <a:lnTo>
                  <a:pt x="13180" y="52130"/>
                </a:lnTo>
                <a:lnTo>
                  <a:pt x="13180" y="52120"/>
                </a:lnTo>
                <a:lnTo>
                  <a:pt x="13190" y="52120"/>
                </a:lnTo>
                <a:lnTo>
                  <a:pt x="13200" y="52110"/>
                </a:lnTo>
                <a:lnTo>
                  <a:pt x="13210" y="52100"/>
                </a:lnTo>
                <a:lnTo>
                  <a:pt x="13220" y="52090"/>
                </a:lnTo>
                <a:lnTo>
                  <a:pt x="13230" y="52080"/>
                </a:lnTo>
                <a:lnTo>
                  <a:pt x="13240" y="52070"/>
                </a:lnTo>
                <a:lnTo>
                  <a:pt x="13250" y="52060"/>
                </a:lnTo>
                <a:lnTo>
                  <a:pt x="13260" y="52050"/>
                </a:lnTo>
                <a:lnTo>
                  <a:pt x="13270" y="52050"/>
                </a:lnTo>
                <a:lnTo>
                  <a:pt x="13270" y="52040"/>
                </a:lnTo>
                <a:lnTo>
                  <a:pt x="13280" y="52030"/>
                </a:lnTo>
                <a:lnTo>
                  <a:pt x="13290" y="52020"/>
                </a:lnTo>
                <a:lnTo>
                  <a:pt x="13300" y="52010"/>
                </a:lnTo>
                <a:lnTo>
                  <a:pt x="13310" y="52000"/>
                </a:lnTo>
                <a:lnTo>
                  <a:pt x="13320" y="51990"/>
                </a:lnTo>
                <a:lnTo>
                  <a:pt x="13330" y="51990"/>
                </a:lnTo>
                <a:lnTo>
                  <a:pt x="13330" y="51980"/>
                </a:lnTo>
                <a:lnTo>
                  <a:pt x="13340" y="51970"/>
                </a:lnTo>
                <a:lnTo>
                  <a:pt x="13350" y="51970"/>
                </a:lnTo>
                <a:lnTo>
                  <a:pt x="13350" y="51960"/>
                </a:lnTo>
                <a:lnTo>
                  <a:pt x="13360" y="51950"/>
                </a:lnTo>
                <a:lnTo>
                  <a:pt x="13370" y="51940"/>
                </a:lnTo>
                <a:lnTo>
                  <a:pt x="13380" y="51930"/>
                </a:lnTo>
                <a:lnTo>
                  <a:pt x="13390" y="51930"/>
                </a:lnTo>
                <a:lnTo>
                  <a:pt x="13400" y="51920"/>
                </a:lnTo>
                <a:lnTo>
                  <a:pt x="13410" y="51910"/>
                </a:lnTo>
                <a:lnTo>
                  <a:pt x="13420" y="51900"/>
                </a:lnTo>
                <a:lnTo>
                  <a:pt x="13430" y="51890"/>
                </a:lnTo>
                <a:lnTo>
                  <a:pt x="13440" y="51880"/>
                </a:lnTo>
                <a:lnTo>
                  <a:pt x="13450" y="51870"/>
                </a:lnTo>
                <a:lnTo>
                  <a:pt x="13460" y="51870"/>
                </a:lnTo>
                <a:lnTo>
                  <a:pt x="13460" y="51860"/>
                </a:lnTo>
                <a:lnTo>
                  <a:pt x="13470" y="51860"/>
                </a:lnTo>
                <a:lnTo>
                  <a:pt x="13470" y="51850"/>
                </a:lnTo>
                <a:lnTo>
                  <a:pt x="13480" y="51850"/>
                </a:lnTo>
                <a:lnTo>
                  <a:pt x="13490" y="51840"/>
                </a:lnTo>
                <a:lnTo>
                  <a:pt x="13500" y="51840"/>
                </a:lnTo>
                <a:lnTo>
                  <a:pt x="13510" y="51830"/>
                </a:lnTo>
                <a:lnTo>
                  <a:pt x="13520" y="51830"/>
                </a:lnTo>
                <a:lnTo>
                  <a:pt x="13530" y="51820"/>
                </a:lnTo>
                <a:lnTo>
                  <a:pt x="13540" y="51820"/>
                </a:lnTo>
                <a:lnTo>
                  <a:pt x="13550" y="51820"/>
                </a:lnTo>
                <a:lnTo>
                  <a:pt x="13560" y="51810"/>
                </a:lnTo>
                <a:lnTo>
                  <a:pt x="13570" y="51810"/>
                </a:lnTo>
                <a:lnTo>
                  <a:pt x="13580" y="51800"/>
                </a:lnTo>
                <a:lnTo>
                  <a:pt x="13590" y="51800"/>
                </a:lnTo>
                <a:lnTo>
                  <a:pt x="13600" y="51800"/>
                </a:lnTo>
                <a:lnTo>
                  <a:pt x="13610" y="51800"/>
                </a:lnTo>
                <a:lnTo>
                  <a:pt x="13630" y="51790"/>
                </a:lnTo>
                <a:lnTo>
                  <a:pt x="13640" y="51790"/>
                </a:lnTo>
                <a:lnTo>
                  <a:pt x="13650" y="51790"/>
                </a:lnTo>
                <a:lnTo>
                  <a:pt x="13660" y="51780"/>
                </a:lnTo>
                <a:lnTo>
                  <a:pt x="13670" y="51780"/>
                </a:lnTo>
                <a:lnTo>
                  <a:pt x="13680" y="51780"/>
                </a:lnTo>
                <a:lnTo>
                  <a:pt x="13700" y="51780"/>
                </a:lnTo>
                <a:lnTo>
                  <a:pt x="13710" y="51780"/>
                </a:lnTo>
                <a:lnTo>
                  <a:pt x="13720" y="51780"/>
                </a:lnTo>
                <a:lnTo>
                  <a:pt x="13730" y="51780"/>
                </a:lnTo>
                <a:lnTo>
                  <a:pt x="13740" y="51780"/>
                </a:lnTo>
                <a:lnTo>
                  <a:pt x="13750" y="51780"/>
                </a:lnTo>
                <a:lnTo>
                  <a:pt x="13760" y="51780"/>
                </a:lnTo>
                <a:lnTo>
                  <a:pt x="13770" y="51780"/>
                </a:lnTo>
                <a:lnTo>
                  <a:pt x="13780" y="51770"/>
                </a:lnTo>
                <a:lnTo>
                  <a:pt x="13790" y="51770"/>
                </a:lnTo>
                <a:lnTo>
                  <a:pt x="13800" y="51770"/>
                </a:lnTo>
                <a:lnTo>
                  <a:pt x="13810" y="51770"/>
                </a:lnTo>
                <a:lnTo>
                  <a:pt x="13820" y="51770"/>
                </a:lnTo>
                <a:lnTo>
                  <a:pt x="13830" y="51760"/>
                </a:lnTo>
                <a:lnTo>
                  <a:pt x="13840" y="51760"/>
                </a:lnTo>
                <a:lnTo>
                  <a:pt x="13860" y="51750"/>
                </a:lnTo>
                <a:lnTo>
                  <a:pt x="13870" y="51750"/>
                </a:lnTo>
                <a:lnTo>
                  <a:pt x="13890" y="51740"/>
                </a:lnTo>
                <a:lnTo>
                  <a:pt x="13900" y="51740"/>
                </a:lnTo>
                <a:lnTo>
                  <a:pt x="13910" y="51730"/>
                </a:lnTo>
                <a:lnTo>
                  <a:pt x="13920" y="51730"/>
                </a:lnTo>
                <a:lnTo>
                  <a:pt x="13930" y="51720"/>
                </a:lnTo>
                <a:lnTo>
                  <a:pt x="13940" y="51720"/>
                </a:lnTo>
                <a:lnTo>
                  <a:pt x="13950" y="51710"/>
                </a:lnTo>
                <a:lnTo>
                  <a:pt x="13960" y="51700"/>
                </a:lnTo>
                <a:lnTo>
                  <a:pt x="13970" y="51700"/>
                </a:lnTo>
                <a:lnTo>
                  <a:pt x="13990" y="51690"/>
                </a:lnTo>
                <a:lnTo>
                  <a:pt x="14000" y="51690"/>
                </a:lnTo>
                <a:lnTo>
                  <a:pt x="14010" y="51680"/>
                </a:lnTo>
                <a:lnTo>
                  <a:pt x="14020" y="51680"/>
                </a:lnTo>
                <a:lnTo>
                  <a:pt x="14030" y="51680"/>
                </a:lnTo>
                <a:lnTo>
                  <a:pt x="14040" y="51670"/>
                </a:lnTo>
                <a:lnTo>
                  <a:pt x="14050" y="51670"/>
                </a:lnTo>
                <a:lnTo>
                  <a:pt x="14070" y="51660"/>
                </a:lnTo>
                <a:lnTo>
                  <a:pt x="14080" y="51660"/>
                </a:lnTo>
                <a:lnTo>
                  <a:pt x="14090" y="51650"/>
                </a:lnTo>
                <a:lnTo>
                  <a:pt x="14110" y="51650"/>
                </a:lnTo>
                <a:lnTo>
                  <a:pt x="14120" y="51640"/>
                </a:lnTo>
                <a:lnTo>
                  <a:pt x="14140" y="51640"/>
                </a:lnTo>
                <a:lnTo>
                  <a:pt x="14150" y="51630"/>
                </a:lnTo>
                <a:lnTo>
                  <a:pt x="14160" y="51620"/>
                </a:lnTo>
                <a:lnTo>
                  <a:pt x="14170" y="51620"/>
                </a:lnTo>
                <a:lnTo>
                  <a:pt x="14180" y="51610"/>
                </a:lnTo>
                <a:lnTo>
                  <a:pt x="14190" y="51610"/>
                </a:lnTo>
                <a:lnTo>
                  <a:pt x="14200" y="51600"/>
                </a:lnTo>
                <a:lnTo>
                  <a:pt x="14220" y="51590"/>
                </a:lnTo>
                <a:lnTo>
                  <a:pt x="14230" y="51590"/>
                </a:lnTo>
                <a:lnTo>
                  <a:pt x="14240" y="51580"/>
                </a:lnTo>
                <a:lnTo>
                  <a:pt x="14260" y="51570"/>
                </a:lnTo>
                <a:lnTo>
                  <a:pt x="14270" y="51570"/>
                </a:lnTo>
                <a:lnTo>
                  <a:pt x="14270" y="51560"/>
                </a:lnTo>
                <a:lnTo>
                  <a:pt x="14280" y="51560"/>
                </a:lnTo>
                <a:lnTo>
                  <a:pt x="14290" y="51550"/>
                </a:lnTo>
                <a:lnTo>
                  <a:pt x="14310" y="51540"/>
                </a:lnTo>
                <a:lnTo>
                  <a:pt x="14320" y="51530"/>
                </a:lnTo>
                <a:lnTo>
                  <a:pt x="14330" y="51530"/>
                </a:lnTo>
                <a:lnTo>
                  <a:pt x="14350" y="51520"/>
                </a:lnTo>
                <a:lnTo>
                  <a:pt x="14360" y="51520"/>
                </a:lnTo>
                <a:lnTo>
                  <a:pt x="14370" y="51520"/>
                </a:lnTo>
                <a:lnTo>
                  <a:pt x="14380" y="51510"/>
                </a:lnTo>
                <a:lnTo>
                  <a:pt x="14390" y="51510"/>
                </a:lnTo>
                <a:lnTo>
                  <a:pt x="14400" y="51500"/>
                </a:lnTo>
                <a:lnTo>
                  <a:pt x="14410" y="51500"/>
                </a:lnTo>
                <a:lnTo>
                  <a:pt x="14420" y="51490"/>
                </a:lnTo>
                <a:lnTo>
                  <a:pt x="14440" y="51490"/>
                </a:lnTo>
                <a:lnTo>
                  <a:pt x="14450" y="51480"/>
                </a:lnTo>
                <a:lnTo>
                  <a:pt x="14470" y="51480"/>
                </a:lnTo>
                <a:lnTo>
                  <a:pt x="14480" y="51470"/>
                </a:lnTo>
                <a:lnTo>
                  <a:pt x="14490" y="51470"/>
                </a:lnTo>
                <a:lnTo>
                  <a:pt x="14500" y="51460"/>
                </a:lnTo>
                <a:lnTo>
                  <a:pt x="14510" y="51450"/>
                </a:lnTo>
                <a:lnTo>
                  <a:pt x="14520" y="51450"/>
                </a:lnTo>
                <a:lnTo>
                  <a:pt x="14540" y="51440"/>
                </a:lnTo>
                <a:lnTo>
                  <a:pt x="14550" y="51440"/>
                </a:lnTo>
                <a:lnTo>
                  <a:pt x="14560" y="51430"/>
                </a:lnTo>
                <a:lnTo>
                  <a:pt x="14570" y="51430"/>
                </a:lnTo>
                <a:lnTo>
                  <a:pt x="14580" y="51420"/>
                </a:lnTo>
                <a:lnTo>
                  <a:pt x="14590" y="51420"/>
                </a:lnTo>
                <a:lnTo>
                  <a:pt x="14600" y="51410"/>
                </a:lnTo>
                <a:lnTo>
                  <a:pt x="14620" y="51410"/>
                </a:lnTo>
                <a:lnTo>
                  <a:pt x="14630" y="51400"/>
                </a:lnTo>
                <a:lnTo>
                  <a:pt x="14640" y="51400"/>
                </a:lnTo>
                <a:lnTo>
                  <a:pt x="14650" y="51390"/>
                </a:lnTo>
                <a:lnTo>
                  <a:pt x="14660" y="51390"/>
                </a:lnTo>
                <a:lnTo>
                  <a:pt x="14670" y="51380"/>
                </a:lnTo>
                <a:lnTo>
                  <a:pt x="14680" y="51380"/>
                </a:lnTo>
                <a:lnTo>
                  <a:pt x="14690" y="51370"/>
                </a:lnTo>
                <a:lnTo>
                  <a:pt x="14700" y="51370"/>
                </a:lnTo>
                <a:lnTo>
                  <a:pt x="14710" y="51360"/>
                </a:lnTo>
                <a:lnTo>
                  <a:pt x="14720" y="51360"/>
                </a:lnTo>
                <a:lnTo>
                  <a:pt x="14730" y="51350"/>
                </a:lnTo>
                <a:lnTo>
                  <a:pt x="14740" y="51350"/>
                </a:lnTo>
                <a:lnTo>
                  <a:pt x="14750" y="51340"/>
                </a:lnTo>
                <a:lnTo>
                  <a:pt x="14760" y="51330"/>
                </a:lnTo>
                <a:lnTo>
                  <a:pt x="14770" y="51330"/>
                </a:lnTo>
                <a:lnTo>
                  <a:pt x="14780" y="51320"/>
                </a:lnTo>
                <a:lnTo>
                  <a:pt x="14790" y="51310"/>
                </a:lnTo>
                <a:lnTo>
                  <a:pt x="14800" y="51310"/>
                </a:lnTo>
                <a:lnTo>
                  <a:pt x="14810" y="51300"/>
                </a:lnTo>
                <a:lnTo>
                  <a:pt x="14820" y="51290"/>
                </a:lnTo>
                <a:lnTo>
                  <a:pt x="14830" y="51280"/>
                </a:lnTo>
                <a:lnTo>
                  <a:pt x="14840" y="51270"/>
                </a:lnTo>
                <a:lnTo>
                  <a:pt x="14850" y="51260"/>
                </a:lnTo>
                <a:lnTo>
                  <a:pt x="14860" y="51250"/>
                </a:lnTo>
                <a:lnTo>
                  <a:pt x="14860" y="51240"/>
                </a:lnTo>
                <a:lnTo>
                  <a:pt x="14870" y="51230"/>
                </a:lnTo>
                <a:lnTo>
                  <a:pt x="14870" y="51220"/>
                </a:lnTo>
                <a:lnTo>
                  <a:pt x="14880" y="51210"/>
                </a:lnTo>
                <a:lnTo>
                  <a:pt x="14890" y="51200"/>
                </a:lnTo>
                <a:lnTo>
                  <a:pt x="14890" y="51190"/>
                </a:lnTo>
                <a:lnTo>
                  <a:pt x="14900" y="51190"/>
                </a:lnTo>
                <a:lnTo>
                  <a:pt x="14900" y="51180"/>
                </a:lnTo>
                <a:lnTo>
                  <a:pt x="14910" y="51170"/>
                </a:lnTo>
                <a:lnTo>
                  <a:pt x="14910" y="51160"/>
                </a:lnTo>
                <a:lnTo>
                  <a:pt x="14920" y="51150"/>
                </a:lnTo>
                <a:lnTo>
                  <a:pt x="14920" y="51140"/>
                </a:lnTo>
                <a:lnTo>
                  <a:pt x="14930" y="51130"/>
                </a:lnTo>
                <a:lnTo>
                  <a:pt x="14930" y="51120"/>
                </a:lnTo>
                <a:lnTo>
                  <a:pt x="14930" y="51110"/>
                </a:lnTo>
                <a:lnTo>
                  <a:pt x="14940" y="51100"/>
                </a:lnTo>
                <a:lnTo>
                  <a:pt x="14940" y="51090"/>
                </a:lnTo>
                <a:lnTo>
                  <a:pt x="14950" y="51080"/>
                </a:lnTo>
                <a:lnTo>
                  <a:pt x="14950" y="51070"/>
                </a:lnTo>
                <a:lnTo>
                  <a:pt x="14950" y="51060"/>
                </a:lnTo>
                <a:lnTo>
                  <a:pt x="14960" y="51050"/>
                </a:lnTo>
                <a:lnTo>
                  <a:pt x="14960" y="51040"/>
                </a:lnTo>
                <a:lnTo>
                  <a:pt x="14960" y="51030"/>
                </a:lnTo>
                <a:lnTo>
                  <a:pt x="14970" y="51010"/>
                </a:lnTo>
                <a:lnTo>
                  <a:pt x="14970" y="51000"/>
                </a:lnTo>
                <a:lnTo>
                  <a:pt x="14970" y="50990"/>
                </a:lnTo>
                <a:lnTo>
                  <a:pt x="14970" y="50980"/>
                </a:lnTo>
                <a:lnTo>
                  <a:pt x="14980" y="50970"/>
                </a:lnTo>
                <a:lnTo>
                  <a:pt x="14980" y="50960"/>
                </a:lnTo>
                <a:lnTo>
                  <a:pt x="14980" y="50940"/>
                </a:lnTo>
                <a:lnTo>
                  <a:pt x="14990" y="50930"/>
                </a:lnTo>
                <a:lnTo>
                  <a:pt x="14990" y="50920"/>
                </a:lnTo>
                <a:lnTo>
                  <a:pt x="14990" y="50910"/>
                </a:lnTo>
                <a:lnTo>
                  <a:pt x="15000" y="50900"/>
                </a:lnTo>
                <a:lnTo>
                  <a:pt x="15000" y="50880"/>
                </a:lnTo>
                <a:lnTo>
                  <a:pt x="15010" y="50870"/>
                </a:lnTo>
                <a:lnTo>
                  <a:pt x="15010" y="50860"/>
                </a:lnTo>
                <a:lnTo>
                  <a:pt x="15010" y="50850"/>
                </a:lnTo>
                <a:lnTo>
                  <a:pt x="15010" y="50840"/>
                </a:lnTo>
                <a:lnTo>
                  <a:pt x="15010" y="50820"/>
                </a:lnTo>
                <a:lnTo>
                  <a:pt x="15010" y="50800"/>
                </a:lnTo>
                <a:lnTo>
                  <a:pt x="15010" y="50780"/>
                </a:lnTo>
                <a:lnTo>
                  <a:pt x="15010" y="50760"/>
                </a:lnTo>
                <a:lnTo>
                  <a:pt x="15010" y="50740"/>
                </a:lnTo>
                <a:lnTo>
                  <a:pt x="15010" y="50730"/>
                </a:lnTo>
                <a:lnTo>
                  <a:pt x="15010" y="50720"/>
                </a:lnTo>
                <a:lnTo>
                  <a:pt x="15000" y="50700"/>
                </a:lnTo>
                <a:lnTo>
                  <a:pt x="15000" y="50680"/>
                </a:lnTo>
                <a:lnTo>
                  <a:pt x="15000" y="50660"/>
                </a:lnTo>
                <a:lnTo>
                  <a:pt x="15010" y="50650"/>
                </a:lnTo>
                <a:lnTo>
                  <a:pt x="15010" y="50630"/>
                </a:lnTo>
                <a:lnTo>
                  <a:pt x="15010" y="50620"/>
                </a:lnTo>
                <a:lnTo>
                  <a:pt x="15010" y="50610"/>
                </a:lnTo>
                <a:lnTo>
                  <a:pt x="15010" y="50590"/>
                </a:lnTo>
                <a:lnTo>
                  <a:pt x="15020" y="50580"/>
                </a:lnTo>
                <a:lnTo>
                  <a:pt x="15020" y="50560"/>
                </a:lnTo>
                <a:lnTo>
                  <a:pt x="15020" y="50550"/>
                </a:lnTo>
                <a:lnTo>
                  <a:pt x="15030" y="50540"/>
                </a:lnTo>
                <a:lnTo>
                  <a:pt x="15030" y="50520"/>
                </a:lnTo>
                <a:lnTo>
                  <a:pt x="15030" y="50510"/>
                </a:lnTo>
                <a:lnTo>
                  <a:pt x="15040" y="50500"/>
                </a:lnTo>
                <a:lnTo>
                  <a:pt x="15040" y="50490"/>
                </a:lnTo>
                <a:lnTo>
                  <a:pt x="15040" y="50480"/>
                </a:lnTo>
                <a:lnTo>
                  <a:pt x="15050" y="50460"/>
                </a:lnTo>
                <a:lnTo>
                  <a:pt x="15060" y="50450"/>
                </a:lnTo>
                <a:lnTo>
                  <a:pt x="15070" y="50440"/>
                </a:lnTo>
                <a:lnTo>
                  <a:pt x="15070" y="50420"/>
                </a:lnTo>
                <a:lnTo>
                  <a:pt x="15080" y="50420"/>
                </a:lnTo>
                <a:lnTo>
                  <a:pt x="15090" y="50400"/>
                </a:lnTo>
                <a:lnTo>
                  <a:pt x="15090" y="50390"/>
                </a:lnTo>
                <a:lnTo>
                  <a:pt x="15100" y="50390"/>
                </a:lnTo>
                <a:lnTo>
                  <a:pt x="15110" y="50380"/>
                </a:lnTo>
                <a:lnTo>
                  <a:pt x="15120" y="50370"/>
                </a:lnTo>
                <a:lnTo>
                  <a:pt x="15120" y="50360"/>
                </a:lnTo>
                <a:lnTo>
                  <a:pt x="15130" y="50350"/>
                </a:lnTo>
                <a:lnTo>
                  <a:pt x="15140" y="50340"/>
                </a:lnTo>
                <a:lnTo>
                  <a:pt x="15150" y="50330"/>
                </a:lnTo>
                <a:lnTo>
                  <a:pt x="15160" y="50320"/>
                </a:lnTo>
                <a:lnTo>
                  <a:pt x="15160" y="50310"/>
                </a:lnTo>
                <a:lnTo>
                  <a:pt x="15170" y="50310"/>
                </a:lnTo>
                <a:lnTo>
                  <a:pt x="15180" y="50290"/>
                </a:lnTo>
                <a:lnTo>
                  <a:pt x="15190" y="50290"/>
                </a:lnTo>
                <a:lnTo>
                  <a:pt x="15190" y="50280"/>
                </a:lnTo>
                <a:lnTo>
                  <a:pt x="15200" y="50270"/>
                </a:lnTo>
                <a:lnTo>
                  <a:pt x="15210" y="50260"/>
                </a:lnTo>
                <a:lnTo>
                  <a:pt x="15220" y="50250"/>
                </a:lnTo>
                <a:lnTo>
                  <a:pt x="15230" y="50240"/>
                </a:lnTo>
                <a:lnTo>
                  <a:pt x="15240" y="50240"/>
                </a:lnTo>
                <a:lnTo>
                  <a:pt x="15250" y="50230"/>
                </a:lnTo>
                <a:lnTo>
                  <a:pt x="15260" y="50220"/>
                </a:lnTo>
                <a:lnTo>
                  <a:pt x="15270" y="50210"/>
                </a:lnTo>
                <a:lnTo>
                  <a:pt x="15280" y="50210"/>
                </a:lnTo>
                <a:lnTo>
                  <a:pt x="15290" y="50200"/>
                </a:lnTo>
                <a:lnTo>
                  <a:pt x="15310" y="50190"/>
                </a:lnTo>
                <a:lnTo>
                  <a:pt x="15320" y="50180"/>
                </a:lnTo>
                <a:lnTo>
                  <a:pt x="15340" y="50180"/>
                </a:lnTo>
                <a:lnTo>
                  <a:pt x="15350" y="50170"/>
                </a:lnTo>
                <a:lnTo>
                  <a:pt x="15360" y="50160"/>
                </a:lnTo>
                <a:lnTo>
                  <a:pt x="15370" y="50160"/>
                </a:lnTo>
                <a:lnTo>
                  <a:pt x="15380" y="50150"/>
                </a:lnTo>
                <a:lnTo>
                  <a:pt x="15390" y="50150"/>
                </a:lnTo>
                <a:lnTo>
                  <a:pt x="15400" y="50140"/>
                </a:lnTo>
                <a:lnTo>
                  <a:pt x="15410" y="50140"/>
                </a:lnTo>
                <a:lnTo>
                  <a:pt x="15420" y="50140"/>
                </a:lnTo>
                <a:lnTo>
                  <a:pt x="15430" y="50140"/>
                </a:lnTo>
                <a:lnTo>
                  <a:pt x="15440" y="50140"/>
                </a:lnTo>
                <a:lnTo>
                  <a:pt x="15450" y="50150"/>
                </a:lnTo>
                <a:lnTo>
                  <a:pt x="15460" y="50150"/>
                </a:lnTo>
                <a:lnTo>
                  <a:pt x="15470" y="50140"/>
                </a:lnTo>
                <a:lnTo>
                  <a:pt x="15480" y="50140"/>
                </a:lnTo>
                <a:lnTo>
                  <a:pt x="15490" y="50140"/>
                </a:lnTo>
                <a:lnTo>
                  <a:pt x="15500" y="50140"/>
                </a:lnTo>
                <a:lnTo>
                  <a:pt x="15520" y="50130"/>
                </a:lnTo>
                <a:lnTo>
                  <a:pt x="15530" y="50130"/>
                </a:lnTo>
                <a:lnTo>
                  <a:pt x="15550" y="50120"/>
                </a:lnTo>
                <a:lnTo>
                  <a:pt x="15560" y="50110"/>
                </a:lnTo>
                <a:lnTo>
                  <a:pt x="15580" y="50110"/>
                </a:lnTo>
                <a:lnTo>
                  <a:pt x="15590" y="50100"/>
                </a:lnTo>
                <a:lnTo>
                  <a:pt x="15610" y="50090"/>
                </a:lnTo>
                <a:lnTo>
                  <a:pt x="15630" y="50090"/>
                </a:lnTo>
                <a:lnTo>
                  <a:pt x="15640" y="50080"/>
                </a:lnTo>
                <a:lnTo>
                  <a:pt x="15660" y="50070"/>
                </a:lnTo>
                <a:lnTo>
                  <a:pt x="15680" y="50070"/>
                </a:lnTo>
                <a:lnTo>
                  <a:pt x="15690" y="50060"/>
                </a:lnTo>
                <a:lnTo>
                  <a:pt x="15710" y="50060"/>
                </a:lnTo>
                <a:lnTo>
                  <a:pt x="15720" y="50050"/>
                </a:lnTo>
                <a:lnTo>
                  <a:pt x="15740" y="50040"/>
                </a:lnTo>
                <a:lnTo>
                  <a:pt x="15760" y="50040"/>
                </a:lnTo>
                <a:lnTo>
                  <a:pt x="15780" y="50030"/>
                </a:lnTo>
                <a:lnTo>
                  <a:pt x="15790" y="50020"/>
                </a:lnTo>
                <a:lnTo>
                  <a:pt x="15810" y="50020"/>
                </a:lnTo>
                <a:lnTo>
                  <a:pt x="15830" y="50010"/>
                </a:lnTo>
                <a:lnTo>
                  <a:pt x="15840" y="50010"/>
                </a:lnTo>
                <a:lnTo>
                  <a:pt x="15850" y="50010"/>
                </a:lnTo>
                <a:lnTo>
                  <a:pt x="15860" y="50000"/>
                </a:lnTo>
                <a:lnTo>
                  <a:pt x="15870" y="49990"/>
                </a:lnTo>
                <a:lnTo>
                  <a:pt x="15880" y="49980"/>
                </a:lnTo>
                <a:lnTo>
                  <a:pt x="15900" y="49980"/>
                </a:lnTo>
                <a:lnTo>
                  <a:pt x="15910" y="49970"/>
                </a:lnTo>
                <a:lnTo>
                  <a:pt x="15920" y="49960"/>
                </a:lnTo>
                <a:lnTo>
                  <a:pt x="15930" y="49950"/>
                </a:lnTo>
                <a:lnTo>
                  <a:pt x="15940" y="49940"/>
                </a:lnTo>
                <a:lnTo>
                  <a:pt x="15950" y="49930"/>
                </a:lnTo>
                <a:lnTo>
                  <a:pt x="15960" y="49920"/>
                </a:lnTo>
                <a:lnTo>
                  <a:pt x="15970" y="49920"/>
                </a:lnTo>
                <a:lnTo>
                  <a:pt x="15980" y="49910"/>
                </a:lnTo>
                <a:lnTo>
                  <a:pt x="15990" y="49900"/>
                </a:lnTo>
                <a:lnTo>
                  <a:pt x="15990" y="49890"/>
                </a:lnTo>
                <a:lnTo>
                  <a:pt x="16000" y="49880"/>
                </a:lnTo>
                <a:lnTo>
                  <a:pt x="16010" y="49880"/>
                </a:lnTo>
                <a:lnTo>
                  <a:pt x="16020" y="49870"/>
                </a:lnTo>
                <a:lnTo>
                  <a:pt x="16030" y="49860"/>
                </a:lnTo>
                <a:lnTo>
                  <a:pt x="16040" y="49860"/>
                </a:lnTo>
                <a:lnTo>
                  <a:pt x="16060" y="49850"/>
                </a:lnTo>
                <a:lnTo>
                  <a:pt x="16070" y="49840"/>
                </a:lnTo>
                <a:lnTo>
                  <a:pt x="16080" y="49830"/>
                </a:lnTo>
                <a:lnTo>
                  <a:pt x="16090" y="49820"/>
                </a:lnTo>
                <a:lnTo>
                  <a:pt x="16110" y="49810"/>
                </a:lnTo>
                <a:lnTo>
                  <a:pt x="16120" y="49800"/>
                </a:lnTo>
                <a:lnTo>
                  <a:pt x="16130" y="49800"/>
                </a:lnTo>
                <a:lnTo>
                  <a:pt x="16140" y="49790"/>
                </a:lnTo>
                <a:lnTo>
                  <a:pt x="16150" y="49780"/>
                </a:lnTo>
                <a:lnTo>
                  <a:pt x="16160" y="49770"/>
                </a:lnTo>
                <a:lnTo>
                  <a:pt x="16180" y="49770"/>
                </a:lnTo>
                <a:lnTo>
                  <a:pt x="16190" y="49760"/>
                </a:lnTo>
                <a:lnTo>
                  <a:pt x="16200" y="49750"/>
                </a:lnTo>
                <a:lnTo>
                  <a:pt x="16210" y="49750"/>
                </a:lnTo>
                <a:lnTo>
                  <a:pt x="16220" y="49750"/>
                </a:lnTo>
                <a:lnTo>
                  <a:pt x="16230" y="49740"/>
                </a:lnTo>
                <a:lnTo>
                  <a:pt x="16240" y="49740"/>
                </a:lnTo>
                <a:lnTo>
                  <a:pt x="16250" y="49730"/>
                </a:lnTo>
                <a:lnTo>
                  <a:pt x="16260" y="49710"/>
                </a:lnTo>
                <a:lnTo>
                  <a:pt x="16270" y="49700"/>
                </a:lnTo>
                <a:lnTo>
                  <a:pt x="16290" y="49690"/>
                </a:lnTo>
                <a:lnTo>
                  <a:pt x="16300" y="49680"/>
                </a:lnTo>
                <a:lnTo>
                  <a:pt x="16310" y="49670"/>
                </a:lnTo>
                <a:lnTo>
                  <a:pt x="16320" y="49660"/>
                </a:lnTo>
                <a:lnTo>
                  <a:pt x="16330" y="49650"/>
                </a:lnTo>
                <a:lnTo>
                  <a:pt x="16340" y="49630"/>
                </a:lnTo>
                <a:lnTo>
                  <a:pt x="16350" y="49620"/>
                </a:lnTo>
                <a:lnTo>
                  <a:pt x="16370" y="49610"/>
                </a:lnTo>
                <a:lnTo>
                  <a:pt x="16380" y="49600"/>
                </a:lnTo>
                <a:lnTo>
                  <a:pt x="16390" y="49590"/>
                </a:lnTo>
                <a:lnTo>
                  <a:pt x="16400" y="49580"/>
                </a:lnTo>
                <a:lnTo>
                  <a:pt x="16410" y="49570"/>
                </a:lnTo>
                <a:lnTo>
                  <a:pt x="16420" y="49560"/>
                </a:lnTo>
                <a:lnTo>
                  <a:pt x="16430" y="49540"/>
                </a:lnTo>
                <a:lnTo>
                  <a:pt x="16440" y="49540"/>
                </a:lnTo>
                <a:lnTo>
                  <a:pt x="16450" y="49530"/>
                </a:lnTo>
                <a:lnTo>
                  <a:pt x="16460" y="49520"/>
                </a:lnTo>
                <a:lnTo>
                  <a:pt x="16470" y="49520"/>
                </a:lnTo>
                <a:lnTo>
                  <a:pt x="16480" y="49510"/>
                </a:lnTo>
                <a:lnTo>
                  <a:pt x="16490" y="49500"/>
                </a:lnTo>
                <a:lnTo>
                  <a:pt x="16500" y="49500"/>
                </a:lnTo>
                <a:lnTo>
                  <a:pt x="16510" y="49500"/>
                </a:lnTo>
                <a:lnTo>
                  <a:pt x="16520" y="49500"/>
                </a:lnTo>
                <a:lnTo>
                  <a:pt x="16530" y="49500"/>
                </a:lnTo>
                <a:lnTo>
                  <a:pt x="16540" y="49500"/>
                </a:lnTo>
                <a:lnTo>
                  <a:pt x="16550" y="49500"/>
                </a:lnTo>
                <a:lnTo>
                  <a:pt x="16560" y="49490"/>
                </a:lnTo>
                <a:lnTo>
                  <a:pt x="16570" y="49490"/>
                </a:lnTo>
                <a:lnTo>
                  <a:pt x="16580" y="49480"/>
                </a:lnTo>
                <a:lnTo>
                  <a:pt x="16590" y="49470"/>
                </a:lnTo>
                <a:lnTo>
                  <a:pt x="16600" y="49460"/>
                </a:lnTo>
                <a:lnTo>
                  <a:pt x="16610" y="49450"/>
                </a:lnTo>
                <a:lnTo>
                  <a:pt x="16610" y="49440"/>
                </a:lnTo>
                <a:lnTo>
                  <a:pt x="16620" y="49430"/>
                </a:lnTo>
                <a:lnTo>
                  <a:pt x="16620" y="49420"/>
                </a:lnTo>
                <a:lnTo>
                  <a:pt x="16630" y="49410"/>
                </a:lnTo>
                <a:lnTo>
                  <a:pt x="16630" y="49400"/>
                </a:lnTo>
                <a:lnTo>
                  <a:pt x="16640" y="49390"/>
                </a:lnTo>
                <a:lnTo>
                  <a:pt x="16640" y="49380"/>
                </a:lnTo>
                <a:lnTo>
                  <a:pt x="16640" y="49370"/>
                </a:lnTo>
                <a:lnTo>
                  <a:pt x="16650" y="49350"/>
                </a:lnTo>
                <a:lnTo>
                  <a:pt x="16660" y="49340"/>
                </a:lnTo>
                <a:lnTo>
                  <a:pt x="16660" y="49320"/>
                </a:lnTo>
                <a:lnTo>
                  <a:pt x="16670" y="49310"/>
                </a:lnTo>
                <a:lnTo>
                  <a:pt x="16670" y="49290"/>
                </a:lnTo>
                <a:lnTo>
                  <a:pt x="16680" y="49280"/>
                </a:lnTo>
                <a:lnTo>
                  <a:pt x="16680" y="49270"/>
                </a:lnTo>
                <a:lnTo>
                  <a:pt x="16690" y="49250"/>
                </a:lnTo>
                <a:lnTo>
                  <a:pt x="16700" y="49240"/>
                </a:lnTo>
                <a:lnTo>
                  <a:pt x="16710" y="49220"/>
                </a:lnTo>
                <a:lnTo>
                  <a:pt x="16720" y="49210"/>
                </a:lnTo>
                <a:lnTo>
                  <a:pt x="16730" y="49200"/>
                </a:lnTo>
                <a:lnTo>
                  <a:pt x="16740" y="49190"/>
                </a:lnTo>
                <a:lnTo>
                  <a:pt x="16740" y="49170"/>
                </a:lnTo>
                <a:lnTo>
                  <a:pt x="16750" y="49160"/>
                </a:lnTo>
                <a:lnTo>
                  <a:pt x="16760" y="49150"/>
                </a:lnTo>
                <a:lnTo>
                  <a:pt x="16760" y="49140"/>
                </a:lnTo>
                <a:lnTo>
                  <a:pt x="16770" y="49120"/>
                </a:lnTo>
                <a:lnTo>
                  <a:pt x="16770" y="49110"/>
                </a:lnTo>
                <a:lnTo>
                  <a:pt x="16780" y="49100"/>
                </a:lnTo>
                <a:lnTo>
                  <a:pt x="16790" y="49090"/>
                </a:lnTo>
                <a:lnTo>
                  <a:pt x="16800" y="49080"/>
                </a:lnTo>
                <a:lnTo>
                  <a:pt x="16800" y="49060"/>
                </a:lnTo>
                <a:lnTo>
                  <a:pt x="16810" y="49050"/>
                </a:lnTo>
                <a:lnTo>
                  <a:pt x="16820" y="49040"/>
                </a:lnTo>
                <a:lnTo>
                  <a:pt x="16830" y="49030"/>
                </a:lnTo>
                <a:lnTo>
                  <a:pt x="16830" y="49020"/>
                </a:lnTo>
                <a:lnTo>
                  <a:pt x="16840" y="49010"/>
                </a:lnTo>
                <a:lnTo>
                  <a:pt x="16850" y="48990"/>
                </a:lnTo>
                <a:lnTo>
                  <a:pt x="16860" y="48980"/>
                </a:lnTo>
                <a:lnTo>
                  <a:pt x="16860" y="48970"/>
                </a:lnTo>
                <a:lnTo>
                  <a:pt x="16870" y="48960"/>
                </a:lnTo>
                <a:lnTo>
                  <a:pt x="16880" y="48950"/>
                </a:lnTo>
                <a:lnTo>
                  <a:pt x="16890" y="48940"/>
                </a:lnTo>
                <a:lnTo>
                  <a:pt x="16900" y="48920"/>
                </a:lnTo>
                <a:lnTo>
                  <a:pt x="16900" y="48910"/>
                </a:lnTo>
                <a:lnTo>
                  <a:pt x="16910" y="48900"/>
                </a:lnTo>
                <a:lnTo>
                  <a:pt x="16910" y="48890"/>
                </a:lnTo>
                <a:lnTo>
                  <a:pt x="16920" y="48880"/>
                </a:lnTo>
                <a:lnTo>
                  <a:pt x="16930" y="48870"/>
                </a:lnTo>
                <a:lnTo>
                  <a:pt x="16930" y="48860"/>
                </a:lnTo>
                <a:lnTo>
                  <a:pt x="16930" y="48850"/>
                </a:lnTo>
                <a:lnTo>
                  <a:pt x="16940" y="48840"/>
                </a:lnTo>
                <a:lnTo>
                  <a:pt x="16950" y="48820"/>
                </a:lnTo>
                <a:lnTo>
                  <a:pt x="16950" y="48810"/>
                </a:lnTo>
                <a:lnTo>
                  <a:pt x="16960" y="48800"/>
                </a:lnTo>
                <a:lnTo>
                  <a:pt x="16960" y="48790"/>
                </a:lnTo>
                <a:lnTo>
                  <a:pt x="16970" y="48780"/>
                </a:lnTo>
                <a:lnTo>
                  <a:pt x="16970" y="48770"/>
                </a:lnTo>
                <a:lnTo>
                  <a:pt x="16980" y="48770"/>
                </a:lnTo>
                <a:lnTo>
                  <a:pt x="16980" y="48760"/>
                </a:lnTo>
                <a:lnTo>
                  <a:pt x="16980" y="48750"/>
                </a:lnTo>
                <a:lnTo>
                  <a:pt x="16990" y="48750"/>
                </a:lnTo>
                <a:lnTo>
                  <a:pt x="16990" y="48730"/>
                </a:lnTo>
                <a:lnTo>
                  <a:pt x="17000" y="48720"/>
                </a:lnTo>
                <a:lnTo>
                  <a:pt x="17000" y="48710"/>
                </a:lnTo>
                <a:lnTo>
                  <a:pt x="17000" y="48700"/>
                </a:lnTo>
                <a:lnTo>
                  <a:pt x="17010" y="48690"/>
                </a:lnTo>
                <a:lnTo>
                  <a:pt x="17020" y="48680"/>
                </a:lnTo>
                <a:lnTo>
                  <a:pt x="17020" y="48670"/>
                </a:lnTo>
                <a:lnTo>
                  <a:pt x="17030" y="48660"/>
                </a:lnTo>
                <a:lnTo>
                  <a:pt x="17030" y="48650"/>
                </a:lnTo>
                <a:lnTo>
                  <a:pt x="17040" y="48640"/>
                </a:lnTo>
                <a:lnTo>
                  <a:pt x="17040" y="48630"/>
                </a:lnTo>
                <a:lnTo>
                  <a:pt x="17050" y="48620"/>
                </a:lnTo>
                <a:lnTo>
                  <a:pt x="17060" y="48610"/>
                </a:lnTo>
                <a:lnTo>
                  <a:pt x="17070" y="48600"/>
                </a:lnTo>
                <a:lnTo>
                  <a:pt x="17070" y="48590"/>
                </a:lnTo>
                <a:lnTo>
                  <a:pt x="17080" y="48590"/>
                </a:lnTo>
                <a:lnTo>
                  <a:pt x="17090" y="48580"/>
                </a:lnTo>
                <a:lnTo>
                  <a:pt x="17100" y="48570"/>
                </a:lnTo>
                <a:lnTo>
                  <a:pt x="17110" y="48560"/>
                </a:lnTo>
                <a:lnTo>
                  <a:pt x="17120" y="48550"/>
                </a:lnTo>
                <a:lnTo>
                  <a:pt x="17130" y="48550"/>
                </a:lnTo>
                <a:lnTo>
                  <a:pt x="17140" y="48540"/>
                </a:lnTo>
                <a:lnTo>
                  <a:pt x="17150" y="48540"/>
                </a:lnTo>
                <a:lnTo>
                  <a:pt x="17160" y="48540"/>
                </a:lnTo>
                <a:lnTo>
                  <a:pt x="17170" y="48530"/>
                </a:lnTo>
                <a:lnTo>
                  <a:pt x="17180" y="48530"/>
                </a:lnTo>
                <a:lnTo>
                  <a:pt x="17190" y="48530"/>
                </a:lnTo>
                <a:lnTo>
                  <a:pt x="17200" y="48530"/>
                </a:lnTo>
                <a:lnTo>
                  <a:pt x="17210" y="48540"/>
                </a:lnTo>
                <a:lnTo>
                  <a:pt x="17220" y="48540"/>
                </a:lnTo>
                <a:lnTo>
                  <a:pt x="17230" y="48540"/>
                </a:lnTo>
                <a:lnTo>
                  <a:pt x="17240" y="48550"/>
                </a:lnTo>
                <a:lnTo>
                  <a:pt x="17250" y="48560"/>
                </a:lnTo>
                <a:lnTo>
                  <a:pt x="17250" y="48570"/>
                </a:lnTo>
                <a:lnTo>
                  <a:pt x="17260" y="48570"/>
                </a:lnTo>
                <a:lnTo>
                  <a:pt x="17260" y="48580"/>
                </a:lnTo>
                <a:lnTo>
                  <a:pt x="17260" y="48590"/>
                </a:lnTo>
                <a:lnTo>
                  <a:pt x="17270" y="48600"/>
                </a:lnTo>
                <a:lnTo>
                  <a:pt x="17270" y="48610"/>
                </a:lnTo>
                <a:lnTo>
                  <a:pt x="17270" y="48620"/>
                </a:lnTo>
                <a:lnTo>
                  <a:pt x="17280" y="48630"/>
                </a:lnTo>
                <a:lnTo>
                  <a:pt x="17280" y="48640"/>
                </a:lnTo>
                <a:lnTo>
                  <a:pt x="17280" y="48660"/>
                </a:lnTo>
                <a:lnTo>
                  <a:pt x="17280" y="48670"/>
                </a:lnTo>
                <a:lnTo>
                  <a:pt x="17280" y="48680"/>
                </a:lnTo>
                <a:lnTo>
                  <a:pt x="17280" y="48690"/>
                </a:lnTo>
                <a:lnTo>
                  <a:pt x="17270" y="48690"/>
                </a:lnTo>
                <a:lnTo>
                  <a:pt x="17270" y="48700"/>
                </a:lnTo>
                <a:lnTo>
                  <a:pt x="17270" y="48710"/>
                </a:lnTo>
                <a:lnTo>
                  <a:pt x="17270" y="48720"/>
                </a:lnTo>
                <a:lnTo>
                  <a:pt x="17260" y="48730"/>
                </a:lnTo>
                <a:lnTo>
                  <a:pt x="17260" y="48740"/>
                </a:lnTo>
                <a:lnTo>
                  <a:pt x="17260" y="48750"/>
                </a:lnTo>
                <a:lnTo>
                  <a:pt x="17250" y="48760"/>
                </a:lnTo>
                <a:lnTo>
                  <a:pt x="17250" y="48770"/>
                </a:lnTo>
                <a:lnTo>
                  <a:pt x="17240" y="48770"/>
                </a:lnTo>
                <a:lnTo>
                  <a:pt x="17240" y="48780"/>
                </a:lnTo>
                <a:lnTo>
                  <a:pt x="17240" y="48790"/>
                </a:lnTo>
                <a:lnTo>
                  <a:pt x="17230" y="48800"/>
                </a:lnTo>
                <a:lnTo>
                  <a:pt x="17230" y="48820"/>
                </a:lnTo>
                <a:lnTo>
                  <a:pt x="17230" y="48830"/>
                </a:lnTo>
                <a:lnTo>
                  <a:pt x="17230" y="48840"/>
                </a:lnTo>
                <a:lnTo>
                  <a:pt x="17230" y="48850"/>
                </a:lnTo>
                <a:lnTo>
                  <a:pt x="17240" y="48850"/>
                </a:lnTo>
                <a:lnTo>
                  <a:pt x="17240" y="48860"/>
                </a:lnTo>
                <a:lnTo>
                  <a:pt x="17240" y="48870"/>
                </a:lnTo>
                <a:lnTo>
                  <a:pt x="17250" y="48870"/>
                </a:lnTo>
                <a:lnTo>
                  <a:pt x="17250" y="48880"/>
                </a:lnTo>
                <a:lnTo>
                  <a:pt x="17260" y="48880"/>
                </a:lnTo>
                <a:lnTo>
                  <a:pt x="17270" y="48890"/>
                </a:lnTo>
                <a:lnTo>
                  <a:pt x="17280" y="48900"/>
                </a:lnTo>
                <a:lnTo>
                  <a:pt x="17290" y="48910"/>
                </a:lnTo>
                <a:lnTo>
                  <a:pt x="17300" y="48920"/>
                </a:lnTo>
                <a:lnTo>
                  <a:pt x="17310" y="48930"/>
                </a:lnTo>
                <a:lnTo>
                  <a:pt x="17320" y="48930"/>
                </a:lnTo>
                <a:lnTo>
                  <a:pt x="17330" y="48940"/>
                </a:lnTo>
                <a:lnTo>
                  <a:pt x="17340" y="48950"/>
                </a:lnTo>
                <a:lnTo>
                  <a:pt x="17360" y="48960"/>
                </a:lnTo>
                <a:lnTo>
                  <a:pt x="17370" y="48970"/>
                </a:lnTo>
                <a:lnTo>
                  <a:pt x="17380" y="48970"/>
                </a:lnTo>
                <a:lnTo>
                  <a:pt x="17400" y="48980"/>
                </a:lnTo>
                <a:lnTo>
                  <a:pt x="17410" y="48990"/>
                </a:lnTo>
                <a:lnTo>
                  <a:pt x="17430" y="48990"/>
                </a:lnTo>
                <a:lnTo>
                  <a:pt x="17440" y="48990"/>
                </a:lnTo>
                <a:lnTo>
                  <a:pt x="17460" y="49000"/>
                </a:lnTo>
                <a:lnTo>
                  <a:pt x="17470" y="49000"/>
                </a:lnTo>
                <a:lnTo>
                  <a:pt x="17490" y="49000"/>
                </a:lnTo>
                <a:lnTo>
                  <a:pt x="17500" y="49000"/>
                </a:lnTo>
                <a:lnTo>
                  <a:pt x="17520" y="49010"/>
                </a:lnTo>
                <a:lnTo>
                  <a:pt x="17530" y="49010"/>
                </a:lnTo>
                <a:lnTo>
                  <a:pt x="17540" y="49010"/>
                </a:lnTo>
                <a:lnTo>
                  <a:pt x="17560" y="49010"/>
                </a:lnTo>
                <a:lnTo>
                  <a:pt x="17570" y="49010"/>
                </a:lnTo>
                <a:lnTo>
                  <a:pt x="17580" y="49020"/>
                </a:lnTo>
                <a:lnTo>
                  <a:pt x="17590" y="49020"/>
                </a:lnTo>
                <a:lnTo>
                  <a:pt x="17610" y="49020"/>
                </a:lnTo>
                <a:lnTo>
                  <a:pt x="17620" y="49020"/>
                </a:lnTo>
                <a:lnTo>
                  <a:pt x="17630" y="49020"/>
                </a:lnTo>
                <a:lnTo>
                  <a:pt x="17650" y="49020"/>
                </a:lnTo>
                <a:lnTo>
                  <a:pt x="17660" y="49020"/>
                </a:lnTo>
                <a:lnTo>
                  <a:pt x="17680" y="49020"/>
                </a:lnTo>
                <a:lnTo>
                  <a:pt x="17690" y="49020"/>
                </a:lnTo>
                <a:lnTo>
                  <a:pt x="17710" y="49010"/>
                </a:lnTo>
                <a:lnTo>
                  <a:pt x="17720" y="49000"/>
                </a:lnTo>
                <a:lnTo>
                  <a:pt x="17730" y="48990"/>
                </a:lnTo>
                <a:lnTo>
                  <a:pt x="17740" y="48990"/>
                </a:lnTo>
                <a:lnTo>
                  <a:pt x="17750" y="48980"/>
                </a:lnTo>
                <a:lnTo>
                  <a:pt x="17760" y="48980"/>
                </a:lnTo>
                <a:lnTo>
                  <a:pt x="17780" y="48980"/>
                </a:lnTo>
                <a:lnTo>
                  <a:pt x="17790" y="48970"/>
                </a:lnTo>
                <a:lnTo>
                  <a:pt x="17800" y="48970"/>
                </a:lnTo>
                <a:lnTo>
                  <a:pt x="17810" y="48960"/>
                </a:lnTo>
                <a:lnTo>
                  <a:pt x="17820" y="48960"/>
                </a:lnTo>
                <a:lnTo>
                  <a:pt x="17840" y="48950"/>
                </a:lnTo>
                <a:lnTo>
                  <a:pt x="17850" y="48950"/>
                </a:lnTo>
                <a:lnTo>
                  <a:pt x="17860" y="48940"/>
                </a:lnTo>
                <a:lnTo>
                  <a:pt x="17880" y="48930"/>
                </a:lnTo>
                <a:lnTo>
                  <a:pt x="17890" y="48930"/>
                </a:lnTo>
                <a:lnTo>
                  <a:pt x="17900" y="48920"/>
                </a:lnTo>
                <a:lnTo>
                  <a:pt x="17910" y="48910"/>
                </a:lnTo>
                <a:lnTo>
                  <a:pt x="17930" y="48910"/>
                </a:lnTo>
                <a:lnTo>
                  <a:pt x="17930" y="48900"/>
                </a:lnTo>
                <a:lnTo>
                  <a:pt x="17960" y="48890"/>
                </a:lnTo>
                <a:lnTo>
                  <a:pt x="17970" y="48880"/>
                </a:lnTo>
                <a:lnTo>
                  <a:pt x="17990" y="48870"/>
                </a:lnTo>
                <a:lnTo>
                  <a:pt x="18000" y="48860"/>
                </a:lnTo>
                <a:lnTo>
                  <a:pt x="18010" y="48850"/>
                </a:lnTo>
                <a:lnTo>
                  <a:pt x="18020" y="48850"/>
                </a:lnTo>
                <a:lnTo>
                  <a:pt x="18040" y="48840"/>
                </a:lnTo>
                <a:lnTo>
                  <a:pt x="18050" y="48830"/>
                </a:lnTo>
                <a:lnTo>
                  <a:pt x="18060" y="48830"/>
                </a:lnTo>
                <a:lnTo>
                  <a:pt x="18070" y="48820"/>
                </a:lnTo>
                <a:lnTo>
                  <a:pt x="18090" y="48810"/>
                </a:lnTo>
                <a:lnTo>
                  <a:pt x="18100" y="48800"/>
                </a:lnTo>
                <a:lnTo>
                  <a:pt x="18110" y="48800"/>
                </a:lnTo>
                <a:lnTo>
                  <a:pt x="18120" y="48790"/>
                </a:lnTo>
                <a:lnTo>
                  <a:pt x="18130" y="48790"/>
                </a:lnTo>
                <a:lnTo>
                  <a:pt x="18140" y="48780"/>
                </a:lnTo>
                <a:lnTo>
                  <a:pt x="18160" y="48780"/>
                </a:lnTo>
                <a:lnTo>
                  <a:pt x="18170" y="48770"/>
                </a:lnTo>
                <a:lnTo>
                  <a:pt x="18180" y="48770"/>
                </a:lnTo>
                <a:lnTo>
                  <a:pt x="18190" y="48760"/>
                </a:lnTo>
                <a:lnTo>
                  <a:pt x="18210" y="48760"/>
                </a:lnTo>
                <a:lnTo>
                  <a:pt x="18220" y="48750"/>
                </a:lnTo>
                <a:lnTo>
                  <a:pt x="18230" y="48750"/>
                </a:lnTo>
                <a:lnTo>
                  <a:pt x="18240" y="48750"/>
                </a:lnTo>
                <a:lnTo>
                  <a:pt x="18250" y="48740"/>
                </a:lnTo>
                <a:lnTo>
                  <a:pt x="18270" y="48740"/>
                </a:lnTo>
                <a:lnTo>
                  <a:pt x="18280" y="48740"/>
                </a:lnTo>
                <a:lnTo>
                  <a:pt x="18290" y="48740"/>
                </a:lnTo>
                <a:lnTo>
                  <a:pt x="18310" y="48740"/>
                </a:lnTo>
                <a:lnTo>
                  <a:pt x="18320" y="48740"/>
                </a:lnTo>
                <a:lnTo>
                  <a:pt x="18330" y="48750"/>
                </a:lnTo>
                <a:lnTo>
                  <a:pt x="18340" y="48750"/>
                </a:lnTo>
                <a:lnTo>
                  <a:pt x="18350" y="48750"/>
                </a:lnTo>
                <a:lnTo>
                  <a:pt x="18370" y="48760"/>
                </a:lnTo>
                <a:lnTo>
                  <a:pt x="18380" y="48760"/>
                </a:lnTo>
                <a:lnTo>
                  <a:pt x="18390" y="48770"/>
                </a:lnTo>
                <a:lnTo>
                  <a:pt x="18400" y="48780"/>
                </a:lnTo>
                <a:lnTo>
                  <a:pt x="18410" y="48780"/>
                </a:lnTo>
                <a:lnTo>
                  <a:pt x="18420" y="48790"/>
                </a:lnTo>
                <a:lnTo>
                  <a:pt x="18430" y="48800"/>
                </a:lnTo>
                <a:lnTo>
                  <a:pt x="18440" y="48800"/>
                </a:lnTo>
                <a:lnTo>
                  <a:pt x="18460" y="48810"/>
                </a:lnTo>
                <a:lnTo>
                  <a:pt x="18470" y="48820"/>
                </a:lnTo>
                <a:lnTo>
                  <a:pt x="18480" y="48830"/>
                </a:lnTo>
                <a:lnTo>
                  <a:pt x="18490" y="48830"/>
                </a:lnTo>
                <a:lnTo>
                  <a:pt x="18510" y="48840"/>
                </a:lnTo>
                <a:lnTo>
                  <a:pt x="18520" y="48850"/>
                </a:lnTo>
                <a:lnTo>
                  <a:pt x="18530" y="48850"/>
                </a:lnTo>
                <a:lnTo>
                  <a:pt x="18540" y="48860"/>
                </a:lnTo>
                <a:lnTo>
                  <a:pt x="18560" y="48860"/>
                </a:lnTo>
                <a:lnTo>
                  <a:pt x="18570" y="48870"/>
                </a:lnTo>
                <a:lnTo>
                  <a:pt x="18580" y="48870"/>
                </a:lnTo>
                <a:lnTo>
                  <a:pt x="18600" y="48880"/>
                </a:lnTo>
                <a:lnTo>
                  <a:pt x="18610" y="48890"/>
                </a:lnTo>
                <a:lnTo>
                  <a:pt x="18620" y="48890"/>
                </a:lnTo>
                <a:lnTo>
                  <a:pt x="18630" y="48900"/>
                </a:lnTo>
                <a:lnTo>
                  <a:pt x="18640" y="48910"/>
                </a:lnTo>
                <a:lnTo>
                  <a:pt x="18650" y="48920"/>
                </a:lnTo>
                <a:lnTo>
                  <a:pt x="18660" y="48920"/>
                </a:lnTo>
                <a:lnTo>
                  <a:pt x="18670" y="48930"/>
                </a:lnTo>
                <a:lnTo>
                  <a:pt x="18680" y="48930"/>
                </a:lnTo>
                <a:lnTo>
                  <a:pt x="18690" y="48940"/>
                </a:lnTo>
                <a:lnTo>
                  <a:pt x="18700" y="48940"/>
                </a:lnTo>
                <a:lnTo>
                  <a:pt x="18710" y="48950"/>
                </a:lnTo>
                <a:lnTo>
                  <a:pt x="18730" y="48950"/>
                </a:lnTo>
                <a:lnTo>
                  <a:pt x="18740" y="48950"/>
                </a:lnTo>
                <a:lnTo>
                  <a:pt x="18750" y="48960"/>
                </a:lnTo>
                <a:lnTo>
                  <a:pt x="18760" y="48960"/>
                </a:lnTo>
                <a:lnTo>
                  <a:pt x="18780" y="48960"/>
                </a:lnTo>
                <a:lnTo>
                  <a:pt x="18800" y="48960"/>
                </a:lnTo>
                <a:lnTo>
                  <a:pt x="18820" y="48950"/>
                </a:lnTo>
                <a:lnTo>
                  <a:pt x="18830" y="48950"/>
                </a:lnTo>
                <a:lnTo>
                  <a:pt x="18840" y="48950"/>
                </a:lnTo>
                <a:lnTo>
                  <a:pt x="18860" y="48940"/>
                </a:lnTo>
                <a:lnTo>
                  <a:pt x="18870" y="48940"/>
                </a:lnTo>
                <a:lnTo>
                  <a:pt x="18890" y="48940"/>
                </a:lnTo>
                <a:lnTo>
                  <a:pt x="18900" y="48930"/>
                </a:lnTo>
                <a:lnTo>
                  <a:pt x="18910" y="48930"/>
                </a:lnTo>
                <a:lnTo>
                  <a:pt x="18920" y="48920"/>
                </a:lnTo>
                <a:lnTo>
                  <a:pt x="18930" y="48910"/>
                </a:lnTo>
                <a:lnTo>
                  <a:pt x="18940" y="48910"/>
                </a:lnTo>
                <a:lnTo>
                  <a:pt x="18960" y="48900"/>
                </a:lnTo>
                <a:lnTo>
                  <a:pt x="18960" y="48890"/>
                </a:lnTo>
                <a:lnTo>
                  <a:pt x="18970" y="48880"/>
                </a:lnTo>
                <a:lnTo>
                  <a:pt x="18980" y="48870"/>
                </a:lnTo>
                <a:lnTo>
                  <a:pt x="18990" y="48860"/>
                </a:lnTo>
                <a:lnTo>
                  <a:pt x="19000" y="48840"/>
                </a:lnTo>
                <a:lnTo>
                  <a:pt x="19000" y="48830"/>
                </a:lnTo>
                <a:lnTo>
                  <a:pt x="19010" y="48820"/>
                </a:lnTo>
                <a:lnTo>
                  <a:pt x="19010" y="48810"/>
                </a:lnTo>
                <a:lnTo>
                  <a:pt x="19020" y="48790"/>
                </a:lnTo>
                <a:lnTo>
                  <a:pt x="19020" y="48780"/>
                </a:lnTo>
                <a:lnTo>
                  <a:pt x="19020" y="48760"/>
                </a:lnTo>
                <a:lnTo>
                  <a:pt x="19030" y="48750"/>
                </a:lnTo>
                <a:lnTo>
                  <a:pt x="19030" y="48730"/>
                </a:lnTo>
                <a:lnTo>
                  <a:pt x="19030" y="48710"/>
                </a:lnTo>
                <a:lnTo>
                  <a:pt x="19030" y="48700"/>
                </a:lnTo>
                <a:lnTo>
                  <a:pt x="19030" y="48680"/>
                </a:lnTo>
                <a:lnTo>
                  <a:pt x="19020" y="48670"/>
                </a:lnTo>
                <a:lnTo>
                  <a:pt x="19020" y="48650"/>
                </a:lnTo>
                <a:lnTo>
                  <a:pt x="19020" y="48630"/>
                </a:lnTo>
                <a:lnTo>
                  <a:pt x="19020" y="48610"/>
                </a:lnTo>
                <a:lnTo>
                  <a:pt x="19020" y="48590"/>
                </a:lnTo>
                <a:lnTo>
                  <a:pt x="19010" y="48580"/>
                </a:lnTo>
                <a:lnTo>
                  <a:pt x="19010" y="48560"/>
                </a:lnTo>
                <a:lnTo>
                  <a:pt x="19000" y="48550"/>
                </a:lnTo>
                <a:lnTo>
                  <a:pt x="19000" y="48530"/>
                </a:lnTo>
                <a:lnTo>
                  <a:pt x="18990" y="48520"/>
                </a:lnTo>
                <a:lnTo>
                  <a:pt x="18990" y="48510"/>
                </a:lnTo>
                <a:lnTo>
                  <a:pt x="18980" y="48490"/>
                </a:lnTo>
                <a:lnTo>
                  <a:pt x="18970" y="48480"/>
                </a:lnTo>
                <a:lnTo>
                  <a:pt x="18970" y="48470"/>
                </a:lnTo>
                <a:lnTo>
                  <a:pt x="18960" y="48460"/>
                </a:lnTo>
                <a:lnTo>
                  <a:pt x="18950" y="48450"/>
                </a:lnTo>
                <a:lnTo>
                  <a:pt x="18940" y="48440"/>
                </a:lnTo>
                <a:lnTo>
                  <a:pt x="18930" y="48430"/>
                </a:lnTo>
                <a:lnTo>
                  <a:pt x="18910" y="48420"/>
                </a:lnTo>
                <a:lnTo>
                  <a:pt x="18900" y="48420"/>
                </a:lnTo>
                <a:lnTo>
                  <a:pt x="18880" y="48410"/>
                </a:lnTo>
                <a:lnTo>
                  <a:pt x="18860" y="48400"/>
                </a:lnTo>
                <a:lnTo>
                  <a:pt x="18840" y="48390"/>
                </a:lnTo>
                <a:lnTo>
                  <a:pt x="18830" y="48390"/>
                </a:lnTo>
                <a:lnTo>
                  <a:pt x="18810" y="48380"/>
                </a:lnTo>
                <a:lnTo>
                  <a:pt x="18790" y="48370"/>
                </a:lnTo>
                <a:lnTo>
                  <a:pt x="18780" y="48370"/>
                </a:lnTo>
                <a:lnTo>
                  <a:pt x="18760" y="48360"/>
                </a:lnTo>
                <a:lnTo>
                  <a:pt x="18750" y="48350"/>
                </a:lnTo>
                <a:lnTo>
                  <a:pt x="18730" y="48350"/>
                </a:lnTo>
                <a:lnTo>
                  <a:pt x="18720" y="48340"/>
                </a:lnTo>
                <a:lnTo>
                  <a:pt x="18700" y="48340"/>
                </a:lnTo>
                <a:lnTo>
                  <a:pt x="18690" y="48330"/>
                </a:lnTo>
                <a:lnTo>
                  <a:pt x="18670" y="48320"/>
                </a:lnTo>
                <a:lnTo>
                  <a:pt x="18660" y="48310"/>
                </a:lnTo>
                <a:lnTo>
                  <a:pt x="18640" y="48310"/>
                </a:lnTo>
                <a:lnTo>
                  <a:pt x="18630" y="48300"/>
                </a:lnTo>
                <a:lnTo>
                  <a:pt x="18610" y="48280"/>
                </a:lnTo>
                <a:lnTo>
                  <a:pt x="18600" y="48270"/>
                </a:lnTo>
                <a:lnTo>
                  <a:pt x="18590" y="48270"/>
                </a:lnTo>
                <a:lnTo>
                  <a:pt x="18580" y="48260"/>
                </a:lnTo>
                <a:lnTo>
                  <a:pt x="18570" y="48240"/>
                </a:lnTo>
                <a:lnTo>
                  <a:pt x="18570" y="48230"/>
                </a:lnTo>
                <a:lnTo>
                  <a:pt x="18560" y="48220"/>
                </a:lnTo>
                <a:lnTo>
                  <a:pt x="18550" y="48210"/>
                </a:lnTo>
                <a:lnTo>
                  <a:pt x="18550" y="48200"/>
                </a:lnTo>
                <a:lnTo>
                  <a:pt x="18540" y="48190"/>
                </a:lnTo>
                <a:lnTo>
                  <a:pt x="18530" y="48180"/>
                </a:lnTo>
                <a:lnTo>
                  <a:pt x="18520" y="48170"/>
                </a:lnTo>
                <a:lnTo>
                  <a:pt x="18510" y="48160"/>
                </a:lnTo>
                <a:lnTo>
                  <a:pt x="18510" y="48150"/>
                </a:lnTo>
                <a:lnTo>
                  <a:pt x="18500" y="48140"/>
                </a:lnTo>
                <a:lnTo>
                  <a:pt x="18500" y="48130"/>
                </a:lnTo>
                <a:lnTo>
                  <a:pt x="18490" y="48120"/>
                </a:lnTo>
                <a:lnTo>
                  <a:pt x="18490" y="48110"/>
                </a:lnTo>
                <a:lnTo>
                  <a:pt x="18490" y="48100"/>
                </a:lnTo>
                <a:lnTo>
                  <a:pt x="18480" y="48090"/>
                </a:lnTo>
                <a:lnTo>
                  <a:pt x="18480" y="48080"/>
                </a:lnTo>
                <a:lnTo>
                  <a:pt x="18480" y="48070"/>
                </a:lnTo>
                <a:lnTo>
                  <a:pt x="18480" y="48060"/>
                </a:lnTo>
                <a:lnTo>
                  <a:pt x="18480" y="48040"/>
                </a:lnTo>
                <a:lnTo>
                  <a:pt x="18480" y="48020"/>
                </a:lnTo>
                <a:lnTo>
                  <a:pt x="18480" y="48010"/>
                </a:lnTo>
                <a:lnTo>
                  <a:pt x="18480" y="47990"/>
                </a:lnTo>
                <a:lnTo>
                  <a:pt x="18480" y="47980"/>
                </a:lnTo>
                <a:lnTo>
                  <a:pt x="18480" y="47970"/>
                </a:lnTo>
                <a:lnTo>
                  <a:pt x="18480" y="47950"/>
                </a:lnTo>
                <a:lnTo>
                  <a:pt x="18480" y="47940"/>
                </a:lnTo>
                <a:lnTo>
                  <a:pt x="18480" y="47930"/>
                </a:lnTo>
                <a:lnTo>
                  <a:pt x="18480" y="47920"/>
                </a:lnTo>
                <a:lnTo>
                  <a:pt x="18490" y="47910"/>
                </a:lnTo>
                <a:lnTo>
                  <a:pt x="18490" y="47900"/>
                </a:lnTo>
                <a:lnTo>
                  <a:pt x="18500" y="47890"/>
                </a:lnTo>
                <a:lnTo>
                  <a:pt x="18500" y="47880"/>
                </a:lnTo>
                <a:lnTo>
                  <a:pt x="18510" y="47870"/>
                </a:lnTo>
                <a:lnTo>
                  <a:pt x="18510" y="47860"/>
                </a:lnTo>
                <a:lnTo>
                  <a:pt x="18520" y="47850"/>
                </a:lnTo>
                <a:lnTo>
                  <a:pt x="18520" y="47840"/>
                </a:lnTo>
                <a:lnTo>
                  <a:pt x="18530" y="47830"/>
                </a:lnTo>
                <a:lnTo>
                  <a:pt x="18540" y="47830"/>
                </a:lnTo>
                <a:lnTo>
                  <a:pt x="18550" y="47820"/>
                </a:lnTo>
                <a:lnTo>
                  <a:pt x="18550" y="47810"/>
                </a:lnTo>
                <a:lnTo>
                  <a:pt x="18560" y="47800"/>
                </a:lnTo>
                <a:lnTo>
                  <a:pt x="18570" y="47800"/>
                </a:lnTo>
                <a:lnTo>
                  <a:pt x="18580" y="47790"/>
                </a:lnTo>
                <a:lnTo>
                  <a:pt x="18590" y="47780"/>
                </a:lnTo>
                <a:lnTo>
                  <a:pt x="18600" y="47770"/>
                </a:lnTo>
                <a:lnTo>
                  <a:pt x="18610" y="47760"/>
                </a:lnTo>
                <a:lnTo>
                  <a:pt x="18620" y="47750"/>
                </a:lnTo>
                <a:lnTo>
                  <a:pt x="18630" y="47740"/>
                </a:lnTo>
                <a:lnTo>
                  <a:pt x="18640" y="47740"/>
                </a:lnTo>
                <a:lnTo>
                  <a:pt x="18650" y="47730"/>
                </a:lnTo>
                <a:lnTo>
                  <a:pt x="18660" y="47720"/>
                </a:lnTo>
                <a:lnTo>
                  <a:pt x="18680" y="47710"/>
                </a:lnTo>
                <a:lnTo>
                  <a:pt x="18690" y="47700"/>
                </a:lnTo>
                <a:lnTo>
                  <a:pt x="18700" y="47690"/>
                </a:lnTo>
                <a:lnTo>
                  <a:pt x="18710" y="47680"/>
                </a:lnTo>
                <a:lnTo>
                  <a:pt x="18720" y="47670"/>
                </a:lnTo>
                <a:lnTo>
                  <a:pt x="18740" y="47660"/>
                </a:lnTo>
                <a:lnTo>
                  <a:pt x="18750" y="47650"/>
                </a:lnTo>
                <a:lnTo>
                  <a:pt x="18760" y="47650"/>
                </a:lnTo>
                <a:lnTo>
                  <a:pt x="18770" y="47640"/>
                </a:lnTo>
                <a:lnTo>
                  <a:pt x="18790" y="47630"/>
                </a:lnTo>
                <a:lnTo>
                  <a:pt x="18800" y="47620"/>
                </a:lnTo>
                <a:lnTo>
                  <a:pt x="18810" y="47620"/>
                </a:lnTo>
                <a:lnTo>
                  <a:pt x="18820" y="47610"/>
                </a:lnTo>
                <a:lnTo>
                  <a:pt x="18830" y="47610"/>
                </a:lnTo>
                <a:lnTo>
                  <a:pt x="18840" y="47600"/>
                </a:lnTo>
                <a:lnTo>
                  <a:pt x="18860" y="47590"/>
                </a:lnTo>
                <a:lnTo>
                  <a:pt x="18870" y="47590"/>
                </a:lnTo>
                <a:lnTo>
                  <a:pt x="18880" y="47580"/>
                </a:lnTo>
                <a:lnTo>
                  <a:pt x="18890" y="47580"/>
                </a:lnTo>
                <a:lnTo>
                  <a:pt x="18910" y="47570"/>
                </a:lnTo>
                <a:lnTo>
                  <a:pt x="18920" y="47570"/>
                </a:lnTo>
                <a:lnTo>
                  <a:pt x="18930" y="47560"/>
                </a:lnTo>
                <a:lnTo>
                  <a:pt x="18940" y="47550"/>
                </a:lnTo>
                <a:lnTo>
                  <a:pt x="18960" y="47550"/>
                </a:lnTo>
                <a:lnTo>
                  <a:pt x="18970" y="47540"/>
                </a:lnTo>
                <a:lnTo>
                  <a:pt x="18980" y="47540"/>
                </a:lnTo>
                <a:lnTo>
                  <a:pt x="19000" y="47530"/>
                </a:lnTo>
                <a:lnTo>
                  <a:pt x="19010" y="47530"/>
                </a:lnTo>
                <a:lnTo>
                  <a:pt x="19030" y="47520"/>
                </a:lnTo>
                <a:lnTo>
                  <a:pt x="19040" y="47520"/>
                </a:lnTo>
                <a:lnTo>
                  <a:pt x="19060" y="47510"/>
                </a:lnTo>
                <a:lnTo>
                  <a:pt x="19070" y="47510"/>
                </a:lnTo>
                <a:lnTo>
                  <a:pt x="19090" y="47500"/>
                </a:lnTo>
                <a:lnTo>
                  <a:pt x="19100" y="47500"/>
                </a:lnTo>
                <a:lnTo>
                  <a:pt x="19120" y="47490"/>
                </a:lnTo>
                <a:lnTo>
                  <a:pt x="19130" y="47480"/>
                </a:lnTo>
                <a:lnTo>
                  <a:pt x="19150" y="47480"/>
                </a:lnTo>
                <a:lnTo>
                  <a:pt x="19170" y="47470"/>
                </a:lnTo>
                <a:lnTo>
                  <a:pt x="19180" y="47460"/>
                </a:lnTo>
                <a:lnTo>
                  <a:pt x="19190" y="47460"/>
                </a:lnTo>
                <a:lnTo>
                  <a:pt x="19200" y="47450"/>
                </a:lnTo>
                <a:lnTo>
                  <a:pt x="19220" y="47450"/>
                </a:lnTo>
                <a:lnTo>
                  <a:pt x="19230" y="47440"/>
                </a:lnTo>
                <a:lnTo>
                  <a:pt x="19240" y="47430"/>
                </a:lnTo>
                <a:lnTo>
                  <a:pt x="19260" y="47430"/>
                </a:lnTo>
                <a:lnTo>
                  <a:pt x="19270" y="47420"/>
                </a:lnTo>
                <a:lnTo>
                  <a:pt x="19290" y="47420"/>
                </a:lnTo>
                <a:lnTo>
                  <a:pt x="19290" y="47410"/>
                </a:lnTo>
                <a:lnTo>
                  <a:pt x="19310" y="47410"/>
                </a:lnTo>
                <a:lnTo>
                  <a:pt x="19320" y="47400"/>
                </a:lnTo>
                <a:lnTo>
                  <a:pt x="19340" y="47400"/>
                </a:lnTo>
                <a:lnTo>
                  <a:pt x="19350" y="47390"/>
                </a:lnTo>
                <a:lnTo>
                  <a:pt x="19370" y="47380"/>
                </a:lnTo>
                <a:lnTo>
                  <a:pt x="19380" y="47380"/>
                </a:lnTo>
                <a:lnTo>
                  <a:pt x="19400" y="47370"/>
                </a:lnTo>
                <a:lnTo>
                  <a:pt x="19410" y="47360"/>
                </a:lnTo>
                <a:lnTo>
                  <a:pt x="19430" y="47350"/>
                </a:lnTo>
                <a:lnTo>
                  <a:pt x="19450" y="47340"/>
                </a:lnTo>
                <a:lnTo>
                  <a:pt x="19460" y="47340"/>
                </a:lnTo>
                <a:lnTo>
                  <a:pt x="19480" y="47330"/>
                </a:lnTo>
                <a:lnTo>
                  <a:pt x="19490" y="47320"/>
                </a:lnTo>
                <a:lnTo>
                  <a:pt x="19510" y="47310"/>
                </a:lnTo>
                <a:lnTo>
                  <a:pt x="19520" y="47310"/>
                </a:lnTo>
                <a:lnTo>
                  <a:pt x="19540" y="47300"/>
                </a:lnTo>
                <a:lnTo>
                  <a:pt x="19550" y="47290"/>
                </a:lnTo>
                <a:lnTo>
                  <a:pt x="19570" y="47280"/>
                </a:lnTo>
                <a:lnTo>
                  <a:pt x="19580" y="47280"/>
                </a:lnTo>
                <a:lnTo>
                  <a:pt x="19600" y="47270"/>
                </a:lnTo>
                <a:lnTo>
                  <a:pt x="19620" y="47260"/>
                </a:lnTo>
                <a:lnTo>
                  <a:pt x="19630" y="47260"/>
                </a:lnTo>
                <a:lnTo>
                  <a:pt x="19650" y="47250"/>
                </a:lnTo>
                <a:lnTo>
                  <a:pt x="19660" y="47240"/>
                </a:lnTo>
                <a:lnTo>
                  <a:pt x="19680" y="47240"/>
                </a:lnTo>
                <a:lnTo>
                  <a:pt x="19700" y="47230"/>
                </a:lnTo>
                <a:lnTo>
                  <a:pt x="19710" y="47220"/>
                </a:lnTo>
                <a:lnTo>
                  <a:pt x="19730" y="47210"/>
                </a:lnTo>
                <a:lnTo>
                  <a:pt x="19740" y="47210"/>
                </a:lnTo>
                <a:lnTo>
                  <a:pt x="19750" y="47200"/>
                </a:lnTo>
                <a:lnTo>
                  <a:pt x="19770" y="47190"/>
                </a:lnTo>
                <a:lnTo>
                  <a:pt x="19790" y="47190"/>
                </a:lnTo>
                <a:lnTo>
                  <a:pt x="19800" y="47180"/>
                </a:lnTo>
                <a:lnTo>
                  <a:pt x="19820" y="47170"/>
                </a:lnTo>
                <a:lnTo>
                  <a:pt x="19830" y="47160"/>
                </a:lnTo>
                <a:lnTo>
                  <a:pt x="19850" y="47150"/>
                </a:lnTo>
                <a:lnTo>
                  <a:pt x="19860" y="47140"/>
                </a:lnTo>
                <a:lnTo>
                  <a:pt x="19880" y="47140"/>
                </a:lnTo>
                <a:lnTo>
                  <a:pt x="19890" y="47130"/>
                </a:lnTo>
                <a:lnTo>
                  <a:pt x="19900" y="47120"/>
                </a:lnTo>
                <a:lnTo>
                  <a:pt x="19920" y="47120"/>
                </a:lnTo>
                <a:lnTo>
                  <a:pt x="19930" y="47110"/>
                </a:lnTo>
                <a:lnTo>
                  <a:pt x="19940" y="47100"/>
                </a:lnTo>
                <a:lnTo>
                  <a:pt x="19960" y="47090"/>
                </a:lnTo>
                <a:lnTo>
                  <a:pt x="19970" y="47080"/>
                </a:lnTo>
                <a:lnTo>
                  <a:pt x="19980" y="47070"/>
                </a:lnTo>
                <a:lnTo>
                  <a:pt x="20000" y="47060"/>
                </a:lnTo>
                <a:lnTo>
                  <a:pt x="20010" y="47050"/>
                </a:lnTo>
                <a:lnTo>
                  <a:pt x="20020" y="47050"/>
                </a:lnTo>
                <a:lnTo>
                  <a:pt x="20040" y="47040"/>
                </a:lnTo>
                <a:lnTo>
                  <a:pt x="20050" y="47030"/>
                </a:lnTo>
                <a:lnTo>
                  <a:pt x="20070" y="47020"/>
                </a:lnTo>
                <a:lnTo>
                  <a:pt x="20080" y="47010"/>
                </a:lnTo>
                <a:lnTo>
                  <a:pt x="20100" y="47000"/>
                </a:lnTo>
                <a:lnTo>
                  <a:pt x="20110" y="46990"/>
                </a:lnTo>
                <a:lnTo>
                  <a:pt x="20120" y="46980"/>
                </a:lnTo>
                <a:lnTo>
                  <a:pt x="20130" y="46970"/>
                </a:lnTo>
                <a:lnTo>
                  <a:pt x="20140" y="46960"/>
                </a:lnTo>
                <a:lnTo>
                  <a:pt x="20150" y="46960"/>
                </a:lnTo>
                <a:lnTo>
                  <a:pt x="20160" y="46950"/>
                </a:lnTo>
                <a:lnTo>
                  <a:pt x="20170" y="46940"/>
                </a:lnTo>
                <a:lnTo>
                  <a:pt x="20180" y="46930"/>
                </a:lnTo>
                <a:lnTo>
                  <a:pt x="20190" y="46920"/>
                </a:lnTo>
                <a:lnTo>
                  <a:pt x="20200" y="46910"/>
                </a:lnTo>
                <a:lnTo>
                  <a:pt x="20210" y="46900"/>
                </a:lnTo>
                <a:lnTo>
                  <a:pt x="20220" y="46900"/>
                </a:lnTo>
                <a:lnTo>
                  <a:pt x="20230" y="46890"/>
                </a:lnTo>
                <a:lnTo>
                  <a:pt x="20240" y="46880"/>
                </a:lnTo>
                <a:lnTo>
                  <a:pt x="20250" y="46870"/>
                </a:lnTo>
                <a:lnTo>
                  <a:pt x="20260" y="46860"/>
                </a:lnTo>
                <a:lnTo>
                  <a:pt x="20270" y="46850"/>
                </a:lnTo>
                <a:lnTo>
                  <a:pt x="20280" y="46840"/>
                </a:lnTo>
                <a:lnTo>
                  <a:pt x="20290" y="46830"/>
                </a:lnTo>
                <a:lnTo>
                  <a:pt x="20300" y="46820"/>
                </a:lnTo>
                <a:lnTo>
                  <a:pt x="20310" y="46820"/>
                </a:lnTo>
                <a:lnTo>
                  <a:pt x="20320" y="46810"/>
                </a:lnTo>
                <a:lnTo>
                  <a:pt x="20330" y="46800"/>
                </a:lnTo>
                <a:lnTo>
                  <a:pt x="20340" y="46790"/>
                </a:lnTo>
                <a:lnTo>
                  <a:pt x="20350" y="46780"/>
                </a:lnTo>
                <a:lnTo>
                  <a:pt x="20360" y="46780"/>
                </a:lnTo>
                <a:lnTo>
                  <a:pt x="20370" y="46770"/>
                </a:lnTo>
                <a:lnTo>
                  <a:pt x="20380" y="46760"/>
                </a:lnTo>
                <a:lnTo>
                  <a:pt x="20390" y="46750"/>
                </a:lnTo>
                <a:lnTo>
                  <a:pt x="20400" y="46740"/>
                </a:lnTo>
                <a:lnTo>
                  <a:pt x="20410" y="46730"/>
                </a:lnTo>
                <a:lnTo>
                  <a:pt x="20430" y="46720"/>
                </a:lnTo>
                <a:lnTo>
                  <a:pt x="20440" y="46710"/>
                </a:lnTo>
                <a:lnTo>
                  <a:pt x="20450" y="46700"/>
                </a:lnTo>
                <a:lnTo>
                  <a:pt x="20460" y="46690"/>
                </a:lnTo>
                <a:lnTo>
                  <a:pt x="20470" y="46680"/>
                </a:lnTo>
                <a:lnTo>
                  <a:pt x="20480" y="46680"/>
                </a:lnTo>
                <a:lnTo>
                  <a:pt x="20490" y="46670"/>
                </a:lnTo>
                <a:lnTo>
                  <a:pt x="20500" y="46660"/>
                </a:lnTo>
                <a:lnTo>
                  <a:pt x="20510" y="46650"/>
                </a:lnTo>
                <a:lnTo>
                  <a:pt x="20520" y="46640"/>
                </a:lnTo>
                <a:lnTo>
                  <a:pt x="20540" y="46630"/>
                </a:lnTo>
                <a:lnTo>
                  <a:pt x="20550" y="46630"/>
                </a:lnTo>
                <a:lnTo>
                  <a:pt x="20560" y="46620"/>
                </a:lnTo>
                <a:lnTo>
                  <a:pt x="20570" y="46610"/>
                </a:lnTo>
                <a:lnTo>
                  <a:pt x="20590" y="46600"/>
                </a:lnTo>
                <a:lnTo>
                  <a:pt x="20600" y="46590"/>
                </a:lnTo>
                <a:lnTo>
                  <a:pt x="20610" y="46580"/>
                </a:lnTo>
                <a:lnTo>
                  <a:pt x="20630" y="46580"/>
                </a:lnTo>
                <a:lnTo>
                  <a:pt x="20640" y="46570"/>
                </a:lnTo>
                <a:lnTo>
                  <a:pt x="20650" y="46560"/>
                </a:lnTo>
                <a:lnTo>
                  <a:pt x="20670" y="46550"/>
                </a:lnTo>
                <a:lnTo>
                  <a:pt x="20680" y="46540"/>
                </a:lnTo>
                <a:lnTo>
                  <a:pt x="20690" y="46530"/>
                </a:lnTo>
                <a:lnTo>
                  <a:pt x="20700" y="46530"/>
                </a:lnTo>
                <a:lnTo>
                  <a:pt x="20720" y="46520"/>
                </a:lnTo>
                <a:lnTo>
                  <a:pt x="20730" y="46510"/>
                </a:lnTo>
                <a:lnTo>
                  <a:pt x="20750" y="46510"/>
                </a:lnTo>
                <a:lnTo>
                  <a:pt x="20760" y="46500"/>
                </a:lnTo>
                <a:lnTo>
                  <a:pt x="20780" y="46490"/>
                </a:lnTo>
                <a:lnTo>
                  <a:pt x="20790" y="46480"/>
                </a:lnTo>
                <a:lnTo>
                  <a:pt x="20810" y="46470"/>
                </a:lnTo>
                <a:lnTo>
                  <a:pt x="20820" y="46470"/>
                </a:lnTo>
                <a:lnTo>
                  <a:pt x="20840" y="46460"/>
                </a:lnTo>
                <a:lnTo>
                  <a:pt x="20850" y="46450"/>
                </a:lnTo>
                <a:lnTo>
                  <a:pt x="20870" y="46450"/>
                </a:lnTo>
                <a:lnTo>
                  <a:pt x="20880" y="46440"/>
                </a:lnTo>
                <a:lnTo>
                  <a:pt x="20890" y="46440"/>
                </a:lnTo>
                <a:lnTo>
                  <a:pt x="20910" y="46430"/>
                </a:lnTo>
                <a:lnTo>
                  <a:pt x="20920" y="46430"/>
                </a:lnTo>
                <a:lnTo>
                  <a:pt x="20930" y="46420"/>
                </a:lnTo>
                <a:lnTo>
                  <a:pt x="20950" y="46420"/>
                </a:lnTo>
                <a:lnTo>
                  <a:pt x="20960" y="46410"/>
                </a:lnTo>
                <a:lnTo>
                  <a:pt x="20970" y="46410"/>
                </a:lnTo>
                <a:lnTo>
                  <a:pt x="20980" y="46410"/>
                </a:lnTo>
                <a:lnTo>
                  <a:pt x="20990" y="46400"/>
                </a:lnTo>
                <a:lnTo>
                  <a:pt x="21010" y="46400"/>
                </a:lnTo>
                <a:lnTo>
                  <a:pt x="21020" y="46400"/>
                </a:lnTo>
                <a:lnTo>
                  <a:pt x="21040" y="46390"/>
                </a:lnTo>
                <a:lnTo>
                  <a:pt x="21050" y="46390"/>
                </a:lnTo>
                <a:lnTo>
                  <a:pt x="21060" y="46390"/>
                </a:lnTo>
                <a:lnTo>
                  <a:pt x="21080" y="46380"/>
                </a:lnTo>
                <a:lnTo>
                  <a:pt x="21090" y="46380"/>
                </a:lnTo>
                <a:lnTo>
                  <a:pt x="21110" y="46380"/>
                </a:lnTo>
                <a:lnTo>
                  <a:pt x="21120" y="46380"/>
                </a:lnTo>
                <a:lnTo>
                  <a:pt x="21140" y="46380"/>
                </a:lnTo>
                <a:lnTo>
                  <a:pt x="21150" y="46380"/>
                </a:lnTo>
                <a:lnTo>
                  <a:pt x="21170" y="46380"/>
                </a:lnTo>
                <a:lnTo>
                  <a:pt x="21190" y="46370"/>
                </a:lnTo>
                <a:lnTo>
                  <a:pt x="21210" y="46370"/>
                </a:lnTo>
                <a:lnTo>
                  <a:pt x="21230" y="46370"/>
                </a:lnTo>
                <a:lnTo>
                  <a:pt x="21250" y="46370"/>
                </a:lnTo>
                <a:lnTo>
                  <a:pt x="21270" y="46370"/>
                </a:lnTo>
                <a:lnTo>
                  <a:pt x="21280" y="46370"/>
                </a:lnTo>
                <a:lnTo>
                  <a:pt x="21300" y="46360"/>
                </a:lnTo>
                <a:lnTo>
                  <a:pt x="21310" y="46360"/>
                </a:lnTo>
                <a:lnTo>
                  <a:pt x="21330" y="46360"/>
                </a:lnTo>
                <a:lnTo>
                  <a:pt x="21350" y="46360"/>
                </a:lnTo>
                <a:lnTo>
                  <a:pt x="21360" y="46360"/>
                </a:lnTo>
                <a:lnTo>
                  <a:pt x="21380" y="46360"/>
                </a:lnTo>
                <a:lnTo>
                  <a:pt x="21390" y="46360"/>
                </a:lnTo>
                <a:lnTo>
                  <a:pt x="21410" y="46360"/>
                </a:lnTo>
                <a:lnTo>
                  <a:pt x="21430" y="46360"/>
                </a:lnTo>
                <a:lnTo>
                  <a:pt x="21450" y="46360"/>
                </a:lnTo>
                <a:lnTo>
                  <a:pt x="21470" y="46350"/>
                </a:lnTo>
                <a:lnTo>
                  <a:pt x="21480" y="46350"/>
                </a:lnTo>
                <a:lnTo>
                  <a:pt x="21500" y="46350"/>
                </a:lnTo>
                <a:lnTo>
                  <a:pt x="21520" y="46350"/>
                </a:lnTo>
                <a:lnTo>
                  <a:pt x="21540" y="46350"/>
                </a:lnTo>
                <a:lnTo>
                  <a:pt x="21560" y="46350"/>
                </a:lnTo>
                <a:lnTo>
                  <a:pt x="21580" y="46350"/>
                </a:lnTo>
                <a:lnTo>
                  <a:pt x="21590" y="46340"/>
                </a:lnTo>
                <a:lnTo>
                  <a:pt x="21610" y="46340"/>
                </a:lnTo>
                <a:lnTo>
                  <a:pt x="21630" y="46330"/>
                </a:lnTo>
                <a:lnTo>
                  <a:pt x="21650" y="46330"/>
                </a:lnTo>
                <a:lnTo>
                  <a:pt x="21670" y="46320"/>
                </a:lnTo>
                <a:lnTo>
                  <a:pt x="21680" y="46320"/>
                </a:lnTo>
                <a:lnTo>
                  <a:pt x="21700" y="46310"/>
                </a:lnTo>
                <a:lnTo>
                  <a:pt x="21720" y="46310"/>
                </a:lnTo>
                <a:lnTo>
                  <a:pt x="21730" y="46300"/>
                </a:lnTo>
                <a:lnTo>
                  <a:pt x="21750" y="46290"/>
                </a:lnTo>
                <a:lnTo>
                  <a:pt x="21760" y="46280"/>
                </a:lnTo>
                <a:lnTo>
                  <a:pt x="21780" y="46270"/>
                </a:lnTo>
                <a:lnTo>
                  <a:pt x="21790" y="46260"/>
                </a:lnTo>
                <a:lnTo>
                  <a:pt x="21810" y="46250"/>
                </a:lnTo>
                <a:lnTo>
                  <a:pt x="21820" y="46240"/>
                </a:lnTo>
                <a:lnTo>
                  <a:pt x="21830" y="46220"/>
                </a:lnTo>
                <a:lnTo>
                  <a:pt x="21840" y="46210"/>
                </a:lnTo>
                <a:lnTo>
                  <a:pt x="21850" y="46200"/>
                </a:lnTo>
                <a:lnTo>
                  <a:pt x="21860" y="46180"/>
                </a:lnTo>
                <a:lnTo>
                  <a:pt x="21870" y="46170"/>
                </a:lnTo>
                <a:lnTo>
                  <a:pt x="21880" y="46160"/>
                </a:lnTo>
                <a:lnTo>
                  <a:pt x="21890" y="46140"/>
                </a:lnTo>
                <a:lnTo>
                  <a:pt x="21890" y="46130"/>
                </a:lnTo>
                <a:lnTo>
                  <a:pt x="21900" y="46120"/>
                </a:lnTo>
                <a:lnTo>
                  <a:pt x="21900" y="46110"/>
                </a:lnTo>
                <a:lnTo>
                  <a:pt x="21900" y="46100"/>
                </a:lnTo>
                <a:lnTo>
                  <a:pt x="21900" y="46090"/>
                </a:lnTo>
                <a:lnTo>
                  <a:pt x="21900" y="46070"/>
                </a:lnTo>
                <a:lnTo>
                  <a:pt x="21900" y="46050"/>
                </a:lnTo>
                <a:lnTo>
                  <a:pt x="21900" y="46040"/>
                </a:lnTo>
                <a:lnTo>
                  <a:pt x="21910" y="46010"/>
                </a:lnTo>
                <a:lnTo>
                  <a:pt x="21910" y="46000"/>
                </a:lnTo>
                <a:lnTo>
                  <a:pt x="21910" y="45980"/>
                </a:lnTo>
                <a:lnTo>
                  <a:pt x="21910" y="45960"/>
                </a:lnTo>
                <a:lnTo>
                  <a:pt x="21910" y="45940"/>
                </a:lnTo>
                <a:lnTo>
                  <a:pt x="21910" y="45920"/>
                </a:lnTo>
                <a:lnTo>
                  <a:pt x="21910" y="45900"/>
                </a:lnTo>
                <a:lnTo>
                  <a:pt x="21910" y="45890"/>
                </a:lnTo>
                <a:lnTo>
                  <a:pt x="21910" y="45870"/>
                </a:lnTo>
                <a:lnTo>
                  <a:pt x="21910" y="45850"/>
                </a:lnTo>
                <a:lnTo>
                  <a:pt x="21920" y="45830"/>
                </a:lnTo>
                <a:lnTo>
                  <a:pt x="21920" y="45810"/>
                </a:lnTo>
                <a:lnTo>
                  <a:pt x="21920" y="45800"/>
                </a:lnTo>
                <a:lnTo>
                  <a:pt x="21920" y="45780"/>
                </a:lnTo>
                <a:lnTo>
                  <a:pt x="21930" y="45780"/>
                </a:lnTo>
                <a:lnTo>
                  <a:pt x="21930" y="45770"/>
                </a:lnTo>
                <a:lnTo>
                  <a:pt x="21930" y="45760"/>
                </a:lnTo>
                <a:lnTo>
                  <a:pt x="21930" y="45740"/>
                </a:lnTo>
                <a:lnTo>
                  <a:pt x="21940" y="45730"/>
                </a:lnTo>
                <a:lnTo>
                  <a:pt x="21940" y="45720"/>
                </a:lnTo>
                <a:lnTo>
                  <a:pt x="21950" y="45710"/>
                </a:lnTo>
                <a:lnTo>
                  <a:pt x="21960" y="45690"/>
                </a:lnTo>
                <a:lnTo>
                  <a:pt x="21970" y="45680"/>
                </a:lnTo>
                <a:lnTo>
                  <a:pt x="21970" y="45670"/>
                </a:lnTo>
                <a:lnTo>
                  <a:pt x="21980" y="45670"/>
                </a:lnTo>
                <a:lnTo>
                  <a:pt x="21990" y="45660"/>
                </a:lnTo>
                <a:lnTo>
                  <a:pt x="22000" y="45650"/>
                </a:lnTo>
                <a:lnTo>
                  <a:pt x="22010" y="45650"/>
                </a:lnTo>
                <a:lnTo>
                  <a:pt x="22020" y="45640"/>
                </a:lnTo>
                <a:lnTo>
                  <a:pt x="22030" y="45630"/>
                </a:lnTo>
                <a:lnTo>
                  <a:pt x="22040" y="45620"/>
                </a:lnTo>
                <a:lnTo>
                  <a:pt x="22050" y="45610"/>
                </a:lnTo>
                <a:lnTo>
                  <a:pt x="22060" y="45610"/>
                </a:lnTo>
                <a:lnTo>
                  <a:pt x="22070" y="45600"/>
                </a:lnTo>
                <a:lnTo>
                  <a:pt x="22080" y="45590"/>
                </a:lnTo>
                <a:lnTo>
                  <a:pt x="22090" y="45590"/>
                </a:lnTo>
                <a:lnTo>
                  <a:pt x="22090" y="45580"/>
                </a:lnTo>
                <a:lnTo>
                  <a:pt x="22100" y="45580"/>
                </a:lnTo>
                <a:lnTo>
                  <a:pt x="22110" y="45580"/>
                </a:lnTo>
                <a:lnTo>
                  <a:pt x="22120" y="45570"/>
                </a:lnTo>
                <a:lnTo>
                  <a:pt x="22130" y="45560"/>
                </a:lnTo>
                <a:lnTo>
                  <a:pt x="22150" y="45560"/>
                </a:lnTo>
                <a:lnTo>
                  <a:pt x="22160" y="45550"/>
                </a:lnTo>
                <a:lnTo>
                  <a:pt x="22170" y="45550"/>
                </a:lnTo>
                <a:lnTo>
                  <a:pt x="22180" y="45550"/>
                </a:lnTo>
                <a:lnTo>
                  <a:pt x="22190" y="45550"/>
                </a:lnTo>
                <a:lnTo>
                  <a:pt x="22200" y="45540"/>
                </a:lnTo>
                <a:lnTo>
                  <a:pt x="22210" y="45540"/>
                </a:lnTo>
                <a:lnTo>
                  <a:pt x="22220" y="45540"/>
                </a:lnTo>
                <a:lnTo>
                  <a:pt x="22230" y="45540"/>
                </a:lnTo>
                <a:lnTo>
                  <a:pt x="22240" y="45540"/>
                </a:lnTo>
                <a:lnTo>
                  <a:pt x="22250" y="45550"/>
                </a:lnTo>
                <a:lnTo>
                  <a:pt x="22270" y="45550"/>
                </a:lnTo>
                <a:lnTo>
                  <a:pt x="22280" y="45560"/>
                </a:lnTo>
                <a:lnTo>
                  <a:pt x="22290" y="45560"/>
                </a:lnTo>
                <a:lnTo>
                  <a:pt x="22300" y="45570"/>
                </a:lnTo>
                <a:lnTo>
                  <a:pt x="22320" y="45580"/>
                </a:lnTo>
                <a:lnTo>
                  <a:pt x="22330" y="45590"/>
                </a:lnTo>
                <a:lnTo>
                  <a:pt x="22340" y="45600"/>
                </a:lnTo>
                <a:lnTo>
                  <a:pt x="22350" y="45610"/>
                </a:lnTo>
                <a:lnTo>
                  <a:pt x="22360" y="45620"/>
                </a:lnTo>
                <a:lnTo>
                  <a:pt x="22370" y="45630"/>
                </a:lnTo>
                <a:lnTo>
                  <a:pt x="22380" y="45640"/>
                </a:lnTo>
                <a:lnTo>
                  <a:pt x="22390" y="45640"/>
                </a:lnTo>
                <a:lnTo>
                  <a:pt x="22390" y="45650"/>
                </a:lnTo>
                <a:lnTo>
                  <a:pt x="22400" y="45650"/>
                </a:lnTo>
                <a:lnTo>
                  <a:pt x="22410" y="45660"/>
                </a:lnTo>
                <a:lnTo>
                  <a:pt x="22420" y="45680"/>
                </a:lnTo>
                <a:lnTo>
                  <a:pt x="22440" y="45690"/>
                </a:lnTo>
                <a:lnTo>
                  <a:pt x="22450" y="45700"/>
                </a:lnTo>
                <a:lnTo>
                  <a:pt x="22460" y="45710"/>
                </a:lnTo>
                <a:lnTo>
                  <a:pt x="22470" y="45730"/>
                </a:lnTo>
                <a:lnTo>
                  <a:pt x="22480" y="45730"/>
                </a:lnTo>
                <a:lnTo>
                  <a:pt x="22490" y="45740"/>
                </a:lnTo>
                <a:lnTo>
                  <a:pt x="22500" y="45750"/>
                </a:lnTo>
                <a:lnTo>
                  <a:pt x="22510" y="45750"/>
                </a:lnTo>
                <a:lnTo>
                  <a:pt x="22520" y="45760"/>
                </a:lnTo>
                <a:lnTo>
                  <a:pt x="22520" y="45770"/>
                </a:lnTo>
                <a:lnTo>
                  <a:pt x="22540" y="45780"/>
                </a:lnTo>
                <a:lnTo>
                  <a:pt x="22540" y="45790"/>
                </a:lnTo>
                <a:lnTo>
                  <a:pt x="22560" y="45800"/>
                </a:lnTo>
                <a:lnTo>
                  <a:pt x="22570" y="45810"/>
                </a:lnTo>
                <a:lnTo>
                  <a:pt x="22570" y="45820"/>
                </a:lnTo>
                <a:lnTo>
                  <a:pt x="22580" y="45820"/>
                </a:lnTo>
                <a:lnTo>
                  <a:pt x="22590" y="45830"/>
                </a:lnTo>
                <a:lnTo>
                  <a:pt x="22600" y="45840"/>
                </a:lnTo>
                <a:lnTo>
                  <a:pt x="22610" y="45850"/>
                </a:lnTo>
                <a:lnTo>
                  <a:pt x="22620" y="45860"/>
                </a:lnTo>
                <a:lnTo>
                  <a:pt x="22630" y="45860"/>
                </a:lnTo>
                <a:lnTo>
                  <a:pt x="22640" y="45870"/>
                </a:lnTo>
                <a:lnTo>
                  <a:pt x="22660" y="45870"/>
                </a:lnTo>
                <a:lnTo>
                  <a:pt x="22670" y="45870"/>
                </a:lnTo>
                <a:lnTo>
                  <a:pt x="22680" y="45880"/>
                </a:lnTo>
                <a:lnTo>
                  <a:pt x="22690" y="45880"/>
                </a:lnTo>
                <a:lnTo>
                  <a:pt x="22710" y="45880"/>
                </a:lnTo>
                <a:lnTo>
                  <a:pt x="22720" y="45880"/>
                </a:lnTo>
                <a:lnTo>
                  <a:pt x="22730" y="45880"/>
                </a:lnTo>
                <a:lnTo>
                  <a:pt x="22740" y="45870"/>
                </a:lnTo>
                <a:lnTo>
                  <a:pt x="22750" y="45870"/>
                </a:lnTo>
                <a:lnTo>
                  <a:pt x="22760" y="45870"/>
                </a:lnTo>
                <a:lnTo>
                  <a:pt x="22770" y="45870"/>
                </a:lnTo>
                <a:lnTo>
                  <a:pt x="22780" y="45860"/>
                </a:lnTo>
                <a:lnTo>
                  <a:pt x="22790" y="45860"/>
                </a:lnTo>
                <a:lnTo>
                  <a:pt x="22800" y="45860"/>
                </a:lnTo>
                <a:lnTo>
                  <a:pt x="22800" y="45850"/>
                </a:lnTo>
                <a:lnTo>
                  <a:pt x="22810" y="45850"/>
                </a:lnTo>
                <a:lnTo>
                  <a:pt x="22820" y="45840"/>
                </a:lnTo>
                <a:lnTo>
                  <a:pt x="22830" y="45840"/>
                </a:lnTo>
                <a:lnTo>
                  <a:pt x="22840" y="45830"/>
                </a:lnTo>
                <a:lnTo>
                  <a:pt x="22850" y="45820"/>
                </a:lnTo>
                <a:lnTo>
                  <a:pt x="22860" y="45820"/>
                </a:lnTo>
                <a:lnTo>
                  <a:pt x="22880" y="45810"/>
                </a:lnTo>
                <a:lnTo>
                  <a:pt x="22890" y="45800"/>
                </a:lnTo>
                <a:lnTo>
                  <a:pt x="22900" y="45790"/>
                </a:lnTo>
                <a:lnTo>
                  <a:pt x="22910" y="45790"/>
                </a:lnTo>
                <a:lnTo>
                  <a:pt x="22920" y="45790"/>
                </a:lnTo>
                <a:lnTo>
                  <a:pt x="22930" y="45780"/>
                </a:lnTo>
                <a:lnTo>
                  <a:pt x="22940" y="45770"/>
                </a:lnTo>
                <a:lnTo>
                  <a:pt x="22950" y="45760"/>
                </a:lnTo>
                <a:lnTo>
                  <a:pt x="22970" y="45750"/>
                </a:lnTo>
                <a:lnTo>
                  <a:pt x="22980" y="45740"/>
                </a:lnTo>
                <a:lnTo>
                  <a:pt x="22990" y="45730"/>
                </a:lnTo>
                <a:lnTo>
                  <a:pt x="23010" y="45730"/>
                </a:lnTo>
                <a:lnTo>
                  <a:pt x="23020" y="45720"/>
                </a:lnTo>
                <a:lnTo>
                  <a:pt x="23030" y="45710"/>
                </a:lnTo>
                <a:lnTo>
                  <a:pt x="23040" y="45710"/>
                </a:lnTo>
                <a:lnTo>
                  <a:pt x="23040" y="45700"/>
                </a:lnTo>
                <a:lnTo>
                  <a:pt x="23050" y="45700"/>
                </a:lnTo>
                <a:lnTo>
                  <a:pt x="23060" y="45700"/>
                </a:lnTo>
                <a:lnTo>
                  <a:pt x="23060" y="45690"/>
                </a:lnTo>
                <a:lnTo>
                  <a:pt x="23080" y="45690"/>
                </a:lnTo>
                <a:lnTo>
                  <a:pt x="23090" y="45680"/>
                </a:lnTo>
                <a:lnTo>
                  <a:pt x="23100" y="45680"/>
                </a:lnTo>
                <a:lnTo>
                  <a:pt x="23110" y="45680"/>
                </a:lnTo>
                <a:lnTo>
                  <a:pt x="23130" y="45670"/>
                </a:lnTo>
                <a:lnTo>
                  <a:pt x="23140" y="45670"/>
                </a:lnTo>
                <a:lnTo>
                  <a:pt x="23150" y="45670"/>
                </a:lnTo>
                <a:lnTo>
                  <a:pt x="23170" y="45670"/>
                </a:lnTo>
                <a:lnTo>
                  <a:pt x="23180" y="45670"/>
                </a:lnTo>
                <a:lnTo>
                  <a:pt x="23190" y="45670"/>
                </a:lnTo>
                <a:lnTo>
                  <a:pt x="23200" y="45670"/>
                </a:lnTo>
                <a:lnTo>
                  <a:pt x="23210" y="45670"/>
                </a:lnTo>
                <a:lnTo>
                  <a:pt x="23230" y="45670"/>
                </a:lnTo>
                <a:lnTo>
                  <a:pt x="23240" y="45680"/>
                </a:lnTo>
                <a:lnTo>
                  <a:pt x="23250" y="45680"/>
                </a:lnTo>
                <a:lnTo>
                  <a:pt x="23260" y="45690"/>
                </a:lnTo>
                <a:lnTo>
                  <a:pt x="23270" y="45700"/>
                </a:lnTo>
                <a:lnTo>
                  <a:pt x="23270" y="45710"/>
                </a:lnTo>
                <a:lnTo>
                  <a:pt x="23280" y="45720"/>
                </a:lnTo>
                <a:lnTo>
                  <a:pt x="23290" y="45720"/>
                </a:lnTo>
                <a:lnTo>
                  <a:pt x="23300" y="45730"/>
                </a:lnTo>
                <a:lnTo>
                  <a:pt x="23310" y="45740"/>
                </a:lnTo>
                <a:lnTo>
                  <a:pt x="23320" y="45750"/>
                </a:lnTo>
                <a:lnTo>
                  <a:pt x="23330" y="45750"/>
                </a:lnTo>
                <a:lnTo>
                  <a:pt x="23340" y="45760"/>
                </a:lnTo>
                <a:lnTo>
                  <a:pt x="23340" y="45770"/>
                </a:lnTo>
                <a:lnTo>
                  <a:pt x="23350" y="45780"/>
                </a:lnTo>
                <a:lnTo>
                  <a:pt x="23360" y="45790"/>
                </a:lnTo>
                <a:lnTo>
                  <a:pt x="23370" y="45810"/>
                </a:lnTo>
                <a:lnTo>
                  <a:pt x="23380" y="45820"/>
                </a:lnTo>
                <a:lnTo>
                  <a:pt x="23390" y="45830"/>
                </a:lnTo>
                <a:lnTo>
                  <a:pt x="23400" y="45850"/>
                </a:lnTo>
                <a:lnTo>
                  <a:pt x="23410" y="45860"/>
                </a:lnTo>
                <a:lnTo>
                  <a:pt x="23420" y="45870"/>
                </a:lnTo>
                <a:lnTo>
                  <a:pt x="23430" y="45880"/>
                </a:lnTo>
                <a:lnTo>
                  <a:pt x="23430" y="45890"/>
                </a:lnTo>
                <a:lnTo>
                  <a:pt x="23440" y="45910"/>
                </a:lnTo>
                <a:lnTo>
                  <a:pt x="23440" y="45920"/>
                </a:lnTo>
                <a:lnTo>
                  <a:pt x="23450" y="45930"/>
                </a:lnTo>
                <a:lnTo>
                  <a:pt x="23460" y="45940"/>
                </a:lnTo>
                <a:lnTo>
                  <a:pt x="23460" y="45950"/>
                </a:lnTo>
                <a:lnTo>
                  <a:pt x="23470" y="45960"/>
                </a:lnTo>
                <a:lnTo>
                  <a:pt x="23480" y="45970"/>
                </a:lnTo>
                <a:lnTo>
                  <a:pt x="23490" y="45980"/>
                </a:lnTo>
                <a:lnTo>
                  <a:pt x="23500" y="45980"/>
                </a:lnTo>
                <a:lnTo>
                  <a:pt x="23510" y="45990"/>
                </a:lnTo>
                <a:lnTo>
                  <a:pt x="23520" y="46000"/>
                </a:lnTo>
                <a:lnTo>
                  <a:pt x="23530" y="46010"/>
                </a:lnTo>
                <a:lnTo>
                  <a:pt x="23540" y="46020"/>
                </a:lnTo>
                <a:lnTo>
                  <a:pt x="23550" y="46030"/>
                </a:lnTo>
                <a:lnTo>
                  <a:pt x="23560" y="46030"/>
                </a:lnTo>
                <a:lnTo>
                  <a:pt x="23570" y="46040"/>
                </a:lnTo>
                <a:lnTo>
                  <a:pt x="23590" y="46050"/>
                </a:lnTo>
                <a:lnTo>
                  <a:pt x="23600" y="46060"/>
                </a:lnTo>
                <a:lnTo>
                  <a:pt x="23610" y="46060"/>
                </a:lnTo>
                <a:lnTo>
                  <a:pt x="23620" y="46070"/>
                </a:lnTo>
                <a:lnTo>
                  <a:pt x="23630" y="46070"/>
                </a:lnTo>
                <a:lnTo>
                  <a:pt x="23630" y="46080"/>
                </a:lnTo>
                <a:lnTo>
                  <a:pt x="23640" y="46080"/>
                </a:lnTo>
                <a:lnTo>
                  <a:pt x="23650" y="46080"/>
                </a:lnTo>
                <a:lnTo>
                  <a:pt x="23660" y="46090"/>
                </a:lnTo>
                <a:lnTo>
                  <a:pt x="23670" y="46090"/>
                </a:lnTo>
                <a:lnTo>
                  <a:pt x="23680" y="46090"/>
                </a:lnTo>
                <a:lnTo>
                  <a:pt x="23690" y="46090"/>
                </a:lnTo>
                <a:lnTo>
                  <a:pt x="23700" y="46090"/>
                </a:lnTo>
                <a:lnTo>
                  <a:pt x="23710" y="46090"/>
                </a:lnTo>
                <a:lnTo>
                  <a:pt x="23720" y="46090"/>
                </a:lnTo>
                <a:lnTo>
                  <a:pt x="23730" y="46090"/>
                </a:lnTo>
                <a:lnTo>
                  <a:pt x="23740" y="46090"/>
                </a:lnTo>
                <a:lnTo>
                  <a:pt x="23750" y="46090"/>
                </a:lnTo>
                <a:lnTo>
                  <a:pt x="23760" y="46080"/>
                </a:lnTo>
                <a:lnTo>
                  <a:pt x="23770" y="46080"/>
                </a:lnTo>
                <a:lnTo>
                  <a:pt x="23780" y="46080"/>
                </a:lnTo>
                <a:lnTo>
                  <a:pt x="23790" y="46070"/>
                </a:lnTo>
                <a:lnTo>
                  <a:pt x="23800" y="46070"/>
                </a:lnTo>
                <a:lnTo>
                  <a:pt x="23810" y="46060"/>
                </a:lnTo>
                <a:lnTo>
                  <a:pt x="23820" y="46050"/>
                </a:lnTo>
                <a:lnTo>
                  <a:pt x="23830" y="46050"/>
                </a:lnTo>
                <a:lnTo>
                  <a:pt x="23830" y="46040"/>
                </a:lnTo>
                <a:lnTo>
                  <a:pt x="23840" y="46040"/>
                </a:lnTo>
                <a:lnTo>
                  <a:pt x="23850" y="46030"/>
                </a:lnTo>
                <a:lnTo>
                  <a:pt x="23850" y="46020"/>
                </a:lnTo>
                <a:lnTo>
                  <a:pt x="23860" y="46010"/>
                </a:lnTo>
                <a:lnTo>
                  <a:pt x="23870" y="46010"/>
                </a:lnTo>
                <a:lnTo>
                  <a:pt x="23870" y="46000"/>
                </a:lnTo>
                <a:lnTo>
                  <a:pt x="23880" y="45990"/>
                </a:lnTo>
                <a:lnTo>
                  <a:pt x="23880" y="45980"/>
                </a:lnTo>
                <a:lnTo>
                  <a:pt x="23880" y="45970"/>
                </a:lnTo>
                <a:lnTo>
                  <a:pt x="23890" y="45950"/>
                </a:lnTo>
                <a:lnTo>
                  <a:pt x="23890" y="45940"/>
                </a:lnTo>
                <a:lnTo>
                  <a:pt x="23890" y="45930"/>
                </a:lnTo>
                <a:lnTo>
                  <a:pt x="23890" y="45920"/>
                </a:lnTo>
                <a:lnTo>
                  <a:pt x="23890" y="45910"/>
                </a:lnTo>
                <a:lnTo>
                  <a:pt x="23890" y="45890"/>
                </a:lnTo>
                <a:lnTo>
                  <a:pt x="23890" y="45880"/>
                </a:lnTo>
                <a:lnTo>
                  <a:pt x="23890" y="45870"/>
                </a:lnTo>
                <a:lnTo>
                  <a:pt x="23890" y="45850"/>
                </a:lnTo>
                <a:lnTo>
                  <a:pt x="23890" y="45840"/>
                </a:lnTo>
                <a:lnTo>
                  <a:pt x="23880" y="45830"/>
                </a:lnTo>
                <a:lnTo>
                  <a:pt x="23880" y="45820"/>
                </a:lnTo>
                <a:lnTo>
                  <a:pt x="23880" y="45810"/>
                </a:lnTo>
                <a:lnTo>
                  <a:pt x="23880" y="45790"/>
                </a:lnTo>
                <a:lnTo>
                  <a:pt x="23870" y="45780"/>
                </a:lnTo>
                <a:lnTo>
                  <a:pt x="23870" y="45770"/>
                </a:lnTo>
                <a:lnTo>
                  <a:pt x="23870" y="45760"/>
                </a:lnTo>
                <a:lnTo>
                  <a:pt x="23860" y="45740"/>
                </a:lnTo>
                <a:lnTo>
                  <a:pt x="23860" y="45730"/>
                </a:lnTo>
                <a:lnTo>
                  <a:pt x="23850" y="45710"/>
                </a:lnTo>
                <a:lnTo>
                  <a:pt x="23850" y="45700"/>
                </a:lnTo>
                <a:lnTo>
                  <a:pt x="23840" y="45690"/>
                </a:lnTo>
                <a:lnTo>
                  <a:pt x="23840" y="45680"/>
                </a:lnTo>
                <a:lnTo>
                  <a:pt x="23830" y="45660"/>
                </a:lnTo>
                <a:lnTo>
                  <a:pt x="23830" y="45650"/>
                </a:lnTo>
                <a:lnTo>
                  <a:pt x="23820" y="45640"/>
                </a:lnTo>
                <a:lnTo>
                  <a:pt x="23820" y="45620"/>
                </a:lnTo>
                <a:lnTo>
                  <a:pt x="23810" y="45610"/>
                </a:lnTo>
                <a:lnTo>
                  <a:pt x="23810" y="45600"/>
                </a:lnTo>
                <a:lnTo>
                  <a:pt x="23800" y="45590"/>
                </a:lnTo>
                <a:lnTo>
                  <a:pt x="23800" y="4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