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North Hwanghae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North Korea • State Map | Fully Editable Vector Shape</a:t>
            </a:r>
          </a:p>
        </p:txBody>
      </p:sp>
      <p:sp>
        <p:nvSpPr>
          <p:cNvPr id="101" name="North Hwangha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3900" y="87420"/>
                </a:moveTo>
                <a:lnTo>
                  <a:pt x="43910" y="87490"/>
                </a:lnTo>
                <a:lnTo>
                  <a:pt x="44010" y="87640"/>
                </a:lnTo>
                <a:lnTo>
                  <a:pt x="44030" y="87680"/>
                </a:lnTo>
                <a:lnTo>
                  <a:pt x="44030" y="87700"/>
                </a:lnTo>
                <a:lnTo>
                  <a:pt x="44030" y="87730"/>
                </a:lnTo>
                <a:lnTo>
                  <a:pt x="43970" y="87800"/>
                </a:lnTo>
                <a:lnTo>
                  <a:pt x="43930" y="87820"/>
                </a:lnTo>
                <a:lnTo>
                  <a:pt x="43740" y="87930"/>
                </a:lnTo>
                <a:lnTo>
                  <a:pt x="43620" y="87990"/>
                </a:lnTo>
                <a:lnTo>
                  <a:pt x="43600" y="88000"/>
                </a:lnTo>
                <a:lnTo>
                  <a:pt x="43550" y="88040"/>
                </a:lnTo>
                <a:lnTo>
                  <a:pt x="43340" y="88220"/>
                </a:lnTo>
                <a:lnTo>
                  <a:pt x="43100" y="88400"/>
                </a:lnTo>
                <a:lnTo>
                  <a:pt x="43000" y="88460"/>
                </a:lnTo>
                <a:lnTo>
                  <a:pt x="42870" y="88590"/>
                </a:lnTo>
                <a:lnTo>
                  <a:pt x="42840" y="88630"/>
                </a:lnTo>
                <a:lnTo>
                  <a:pt x="42770" y="88760"/>
                </a:lnTo>
                <a:lnTo>
                  <a:pt x="42750" y="88820"/>
                </a:lnTo>
                <a:lnTo>
                  <a:pt x="42700" y="88980"/>
                </a:lnTo>
                <a:lnTo>
                  <a:pt x="42690" y="89020"/>
                </a:lnTo>
                <a:lnTo>
                  <a:pt x="42680" y="89130"/>
                </a:lnTo>
                <a:lnTo>
                  <a:pt x="42630" y="89330"/>
                </a:lnTo>
                <a:lnTo>
                  <a:pt x="42550" y="89510"/>
                </a:lnTo>
                <a:lnTo>
                  <a:pt x="42540" y="89520"/>
                </a:lnTo>
                <a:lnTo>
                  <a:pt x="42460" y="89640"/>
                </a:lnTo>
                <a:lnTo>
                  <a:pt x="42330" y="89790"/>
                </a:lnTo>
                <a:lnTo>
                  <a:pt x="42120" y="89990"/>
                </a:lnTo>
                <a:lnTo>
                  <a:pt x="42060" y="90040"/>
                </a:lnTo>
                <a:lnTo>
                  <a:pt x="41890" y="90210"/>
                </a:lnTo>
                <a:lnTo>
                  <a:pt x="41720" y="90420"/>
                </a:lnTo>
                <a:lnTo>
                  <a:pt x="41600" y="90620"/>
                </a:lnTo>
                <a:lnTo>
                  <a:pt x="41520" y="90690"/>
                </a:lnTo>
                <a:lnTo>
                  <a:pt x="41410" y="90710"/>
                </a:lnTo>
                <a:lnTo>
                  <a:pt x="41220" y="90690"/>
                </a:lnTo>
                <a:lnTo>
                  <a:pt x="41050" y="90710"/>
                </a:lnTo>
                <a:lnTo>
                  <a:pt x="41010" y="90720"/>
                </a:lnTo>
                <a:lnTo>
                  <a:pt x="40950" y="90740"/>
                </a:lnTo>
                <a:lnTo>
                  <a:pt x="40900" y="90770"/>
                </a:lnTo>
                <a:lnTo>
                  <a:pt x="40800" y="90850"/>
                </a:lnTo>
                <a:lnTo>
                  <a:pt x="40460" y="90980"/>
                </a:lnTo>
                <a:lnTo>
                  <a:pt x="40290" y="90990"/>
                </a:lnTo>
                <a:lnTo>
                  <a:pt x="40380" y="91260"/>
                </a:lnTo>
                <a:lnTo>
                  <a:pt x="40420" y="91440"/>
                </a:lnTo>
                <a:lnTo>
                  <a:pt x="40450" y="91550"/>
                </a:lnTo>
                <a:lnTo>
                  <a:pt x="40440" y="91610"/>
                </a:lnTo>
                <a:lnTo>
                  <a:pt x="40410" y="91680"/>
                </a:lnTo>
                <a:lnTo>
                  <a:pt x="40380" y="91770"/>
                </a:lnTo>
                <a:lnTo>
                  <a:pt x="40380" y="91860"/>
                </a:lnTo>
                <a:lnTo>
                  <a:pt x="40380" y="92000"/>
                </a:lnTo>
                <a:lnTo>
                  <a:pt x="40390" y="92100"/>
                </a:lnTo>
                <a:lnTo>
                  <a:pt x="40390" y="92150"/>
                </a:lnTo>
                <a:lnTo>
                  <a:pt x="40380" y="92260"/>
                </a:lnTo>
                <a:lnTo>
                  <a:pt x="40370" y="92380"/>
                </a:lnTo>
                <a:lnTo>
                  <a:pt x="40370" y="92410"/>
                </a:lnTo>
                <a:lnTo>
                  <a:pt x="40230" y="92790"/>
                </a:lnTo>
                <a:lnTo>
                  <a:pt x="40230" y="92820"/>
                </a:lnTo>
                <a:lnTo>
                  <a:pt x="40230" y="92880"/>
                </a:lnTo>
                <a:lnTo>
                  <a:pt x="40210" y="93020"/>
                </a:lnTo>
                <a:lnTo>
                  <a:pt x="40140" y="92950"/>
                </a:lnTo>
                <a:lnTo>
                  <a:pt x="40110" y="92900"/>
                </a:lnTo>
                <a:lnTo>
                  <a:pt x="40080" y="92860"/>
                </a:lnTo>
                <a:lnTo>
                  <a:pt x="40070" y="92840"/>
                </a:lnTo>
                <a:lnTo>
                  <a:pt x="40000" y="93050"/>
                </a:lnTo>
                <a:lnTo>
                  <a:pt x="39860" y="93360"/>
                </a:lnTo>
                <a:lnTo>
                  <a:pt x="39920" y="93560"/>
                </a:lnTo>
                <a:lnTo>
                  <a:pt x="39900" y="93590"/>
                </a:lnTo>
                <a:lnTo>
                  <a:pt x="39800" y="93560"/>
                </a:lnTo>
                <a:lnTo>
                  <a:pt x="39730" y="93560"/>
                </a:lnTo>
                <a:lnTo>
                  <a:pt x="39670" y="93590"/>
                </a:lnTo>
                <a:lnTo>
                  <a:pt x="39480" y="93570"/>
                </a:lnTo>
                <a:lnTo>
                  <a:pt x="39340" y="93650"/>
                </a:lnTo>
                <a:lnTo>
                  <a:pt x="39230" y="93760"/>
                </a:lnTo>
                <a:lnTo>
                  <a:pt x="39160" y="93870"/>
                </a:lnTo>
                <a:lnTo>
                  <a:pt x="39020" y="93900"/>
                </a:lnTo>
                <a:lnTo>
                  <a:pt x="38880" y="93880"/>
                </a:lnTo>
                <a:lnTo>
                  <a:pt x="38830" y="93790"/>
                </a:lnTo>
                <a:lnTo>
                  <a:pt x="38780" y="93700"/>
                </a:lnTo>
                <a:lnTo>
                  <a:pt x="38630" y="93560"/>
                </a:lnTo>
                <a:lnTo>
                  <a:pt x="38240" y="93300"/>
                </a:lnTo>
                <a:lnTo>
                  <a:pt x="38130" y="93280"/>
                </a:lnTo>
                <a:lnTo>
                  <a:pt x="38010" y="93140"/>
                </a:lnTo>
                <a:lnTo>
                  <a:pt x="37910" y="93110"/>
                </a:lnTo>
                <a:lnTo>
                  <a:pt x="37550" y="93110"/>
                </a:lnTo>
                <a:lnTo>
                  <a:pt x="37510" y="93000"/>
                </a:lnTo>
                <a:lnTo>
                  <a:pt x="37430" y="92780"/>
                </a:lnTo>
                <a:lnTo>
                  <a:pt x="37300" y="92670"/>
                </a:lnTo>
                <a:lnTo>
                  <a:pt x="37270" y="92700"/>
                </a:lnTo>
                <a:lnTo>
                  <a:pt x="37050" y="92560"/>
                </a:lnTo>
                <a:lnTo>
                  <a:pt x="36920" y="92530"/>
                </a:lnTo>
                <a:lnTo>
                  <a:pt x="36760" y="92180"/>
                </a:lnTo>
                <a:lnTo>
                  <a:pt x="36680" y="92100"/>
                </a:lnTo>
                <a:lnTo>
                  <a:pt x="36680" y="92050"/>
                </a:lnTo>
                <a:lnTo>
                  <a:pt x="36800" y="91790"/>
                </a:lnTo>
                <a:lnTo>
                  <a:pt x="36850" y="91730"/>
                </a:lnTo>
                <a:lnTo>
                  <a:pt x="36810" y="91620"/>
                </a:lnTo>
                <a:lnTo>
                  <a:pt x="36790" y="91600"/>
                </a:lnTo>
                <a:lnTo>
                  <a:pt x="36790" y="91530"/>
                </a:lnTo>
                <a:lnTo>
                  <a:pt x="36740" y="91440"/>
                </a:lnTo>
                <a:lnTo>
                  <a:pt x="36580" y="91380"/>
                </a:lnTo>
                <a:lnTo>
                  <a:pt x="36490" y="91320"/>
                </a:lnTo>
                <a:lnTo>
                  <a:pt x="36460" y="91230"/>
                </a:lnTo>
                <a:lnTo>
                  <a:pt x="36460" y="91150"/>
                </a:lnTo>
                <a:lnTo>
                  <a:pt x="36470" y="91060"/>
                </a:lnTo>
                <a:lnTo>
                  <a:pt x="36550" y="90740"/>
                </a:lnTo>
                <a:lnTo>
                  <a:pt x="36510" y="90580"/>
                </a:lnTo>
                <a:lnTo>
                  <a:pt x="36540" y="90490"/>
                </a:lnTo>
                <a:lnTo>
                  <a:pt x="36670" y="90320"/>
                </a:lnTo>
                <a:lnTo>
                  <a:pt x="36710" y="90240"/>
                </a:lnTo>
                <a:lnTo>
                  <a:pt x="36670" y="90150"/>
                </a:lnTo>
                <a:lnTo>
                  <a:pt x="36540" y="89990"/>
                </a:lnTo>
                <a:lnTo>
                  <a:pt x="36480" y="89910"/>
                </a:lnTo>
                <a:lnTo>
                  <a:pt x="36470" y="89830"/>
                </a:lnTo>
                <a:lnTo>
                  <a:pt x="36480" y="89750"/>
                </a:lnTo>
                <a:lnTo>
                  <a:pt x="36490" y="89720"/>
                </a:lnTo>
                <a:lnTo>
                  <a:pt x="36560" y="89590"/>
                </a:lnTo>
                <a:lnTo>
                  <a:pt x="36640" y="89510"/>
                </a:lnTo>
                <a:lnTo>
                  <a:pt x="36640" y="89430"/>
                </a:lnTo>
                <a:lnTo>
                  <a:pt x="36600" y="89350"/>
                </a:lnTo>
                <a:lnTo>
                  <a:pt x="36530" y="89260"/>
                </a:lnTo>
                <a:lnTo>
                  <a:pt x="36450" y="89250"/>
                </a:lnTo>
                <a:lnTo>
                  <a:pt x="36370" y="89190"/>
                </a:lnTo>
                <a:lnTo>
                  <a:pt x="36370" y="89110"/>
                </a:lnTo>
                <a:lnTo>
                  <a:pt x="36400" y="89090"/>
                </a:lnTo>
                <a:lnTo>
                  <a:pt x="36440" y="89040"/>
                </a:lnTo>
                <a:lnTo>
                  <a:pt x="36550" y="88790"/>
                </a:lnTo>
                <a:lnTo>
                  <a:pt x="36560" y="88630"/>
                </a:lnTo>
                <a:lnTo>
                  <a:pt x="36560" y="88540"/>
                </a:lnTo>
                <a:lnTo>
                  <a:pt x="36480" y="88490"/>
                </a:lnTo>
                <a:lnTo>
                  <a:pt x="36320" y="88550"/>
                </a:lnTo>
                <a:lnTo>
                  <a:pt x="36260" y="88470"/>
                </a:lnTo>
                <a:lnTo>
                  <a:pt x="36240" y="88390"/>
                </a:lnTo>
                <a:lnTo>
                  <a:pt x="36260" y="88310"/>
                </a:lnTo>
                <a:lnTo>
                  <a:pt x="36370" y="88160"/>
                </a:lnTo>
                <a:lnTo>
                  <a:pt x="36370" y="88080"/>
                </a:lnTo>
                <a:lnTo>
                  <a:pt x="36340" y="87990"/>
                </a:lnTo>
                <a:lnTo>
                  <a:pt x="36400" y="87910"/>
                </a:lnTo>
                <a:lnTo>
                  <a:pt x="36490" y="87910"/>
                </a:lnTo>
                <a:lnTo>
                  <a:pt x="36580" y="87860"/>
                </a:lnTo>
                <a:lnTo>
                  <a:pt x="36650" y="87780"/>
                </a:lnTo>
                <a:lnTo>
                  <a:pt x="36700" y="87690"/>
                </a:lnTo>
                <a:lnTo>
                  <a:pt x="36770" y="87620"/>
                </a:lnTo>
                <a:lnTo>
                  <a:pt x="36850" y="87640"/>
                </a:lnTo>
                <a:lnTo>
                  <a:pt x="36920" y="87960"/>
                </a:lnTo>
                <a:lnTo>
                  <a:pt x="36950" y="88050"/>
                </a:lnTo>
                <a:lnTo>
                  <a:pt x="37020" y="88130"/>
                </a:lnTo>
                <a:lnTo>
                  <a:pt x="37040" y="88150"/>
                </a:lnTo>
                <a:lnTo>
                  <a:pt x="37130" y="88130"/>
                </a:lnTo>
                <a:lnTo>
                  <a:pt x="37150" y="88050"/>
                </a:lnTo>
                <a:lnTo>
                  <a:pt x="37160" y="87780"/>
                </a:lnTo>
                <a:lnTo>
                  <a:pt x="37030" y="87610"/>
                </a:lnTo>
                <a:lnTo>
                  <a:pt x="36990" y="87520"/>
                </a:lnTo>
                <a:lnTo>
                  <a:pt x="36910" y="87280"/>
                </a:lnTo>
                <a:lnTo>
                  <a:pt x="36860" y="87190"/>
                </a:lnTo>
                <a:lnTo>
                  <a:pt x="36820" y="87120"/>
                </a:lnTo>
                <a:lnTo>
                  <a:pt x="36700" y="86960"/>
                </a:lnTo>
                <a:lnTo>
                  <a:pt x="36630" y="86880"/>
                </a:lnTo>
                <a:lnTo>
                  <a:pt x="36540" y="86810"/>
                </a:lnTo>
                <a:lnTo>
                  <a:pt x="36470" y="86770"/>
                </a:lnTo>
                <a:lnTo>
                  <a:pt x="36050" y="86620"/>
                </a:lnTo>
                <a:lnTo>
                  <a:pt x="35380" y="86250"/>
                </a:lnTo>
                <a:lnTo>
                  <a:pt x="35140" y="86150"/>
                </a:lnTo>
                <a:lnTo>
                  <a:pt x="34960" y="86110"/>
                </a:lnTo>
                <a:lnTo>
                  <a:pt x="34630" y="86130"/>
                </a:lnTo>
                <a:lnTo>
                  <a:pt x="34470" y="86180"/>
                </a:lnTo>
                <a:lnTo>
                  <a:pt x="34300" y="86190"/>
                </a:lnTo>
                <a:lnTo>
                  <a:pt x="34260" y="86200"/>
                </a:lnTo>
                <a:lnTo>
                  <a:pt x="34050" y="86270"/>
                </a:lnTo>
                <a:lnTo>
                  <a:pt x="33960" y="86320"/>
                </a:lnTo>
                <a:lnTo>
                  <a:pt x="33890" y="86400"/>
                </a:lnTo>
                <a:lnTo>
                  <a:pt x="33640" y="86590"/>
                </a:lnTo>
                <a:lnTo>
                  <a:pt x="33480" y="86740"/>
                </a:lnTo>
                <a:lnTo>
                  <a:pt x="33400" y="86760"/>
                </a:lnTo>
                <a:lnTo>
                  <a:pt x="33310" y="86740"/>
                </a:lnTo>
                <a:lnTo>
                  <a:pt x="33150" y="86660"/>
                </a:lnTo>
                <a:lnTo>
                  <a:pt x="33070" y="86660"/>
                </a:lnTo>
                <a:lnTo>
                  <a:pt x="32980" y="86690"/>
                </a:lnTo>
                <a:lnTo>
                  <a:pt x="32900" y="86740"/>
                </a:lnTo>
                <a:lnTo>
                  <a:pt x="32830" y="86820"/>
                </a:lnTo>
                <a:lnTo>
                  <a:pt x="32720" y="86990"/>
                </a:lnTo>
                <a:lnTo>
                  <a:pt x="32570" y="87140"/>
                </a:lnTo>
                <a:lnTo>
                  <a:pt x="32480" y="87190"/>
                </a:lnTo>
                <a:lnTo>
                  <a:pt x="32410" y="87210"/>
                </a:lnTo>
                <a:lnTo>
                  <a:pt x="32330" y="87170"/>
                </a:lnTo>
                <a:lnTo>
                  <a:pt x="32170" y="87000"/>
                </a:lnTo>
                <a:lnTo>
                  <a:pt x="32090" y="86950"/>
                </a:lnTo>
                <a:lnTo>
                  <a:pt x="32020" y="86930"/>
                </a:lnTo>
                <a:lnTo>
                  <a:pt x="31930" y="86950"/>
                </a:lnTo>
                <a:lnTo>
                  <a:pt x="31840" y="86990"/>
                </a:lnTo>
                <a:lnTo>
                  <a:pt x="31600" y="87140"/>
                </a:lnTo>
                <a:lnTo>
                  <a:pt x="31530" y="87180"/>
                </a:lnTo>
                <a:lnTo>
                  <a:pt x="31420" y="87190"/>
                </a:lnTo>
                <a:lnTo>
                  <a:pt x="31290" y="87220"/>
                </a:lnTo>
                <a:lnTo>
                  <a:pt x="31050" y="87290"/>
                </a:lnTo>
                <a:lnTo>
                  <a:pt x="30880" y="87310"/>
                </a:lnTo>
                <a:lnTo>
                  <a:pt x="30690" y="87300"/>
                </a:lnTo>
                <a:lnTo>
                  <a:pt x="30610" y="87300"/>
                </a:lnTo>
                <a:lnTo>
                  <a:pt x="30540" y="87260"/>
                </a:lnTo>
                <a:lnTo>
                  <a:pt x="30460" y="87180"/>
                </a:lnTo>
                <a:lnTo>
                  <a:pt x="30410" y="87100"/>
                </a:lnTo>
                <a:lnTo>
                  <a:pt x="30380" y="87020"/>
                </a:lnTo>
                <a:lnTo>
                  <a:pt x="30350" y="86940"/>
                </a:lnTo>
                <a:lnTo>
                  <a:pt x="30320" y="86790"/>
                </a:lnTo>
                <a:lnTo>
                  <a:pt x="30240" y="86300"/>
                </a:lnTo>
                <a:lnTo>
                  <a:pt x="30190" y="86130"/>
                </a:lnTo>
                <a:lnTo>
                  <a:pt x="30160" y="86050"/>
                </a:lnTo>
                <a:lnTo>
                  <a:pt x="30030" y="85880"/>
                </a:lnTo>
                <a:lnTo>
                  <a:pt x="29960" y="85810"/>
                </a:lnTo>
                <a:lnTo>
                  <a:pt x="29730" y="85710"/>
                </a:lnTo>
                <a:lnTo>
                  <a:pt x="29630" y="85670"/>
                </a:lnTo>
                <a:lnTo>
                  <a:pt x="29620" y="85590"/>
                </a:lnTo>
                <a:lnTo>
                  <a:pt x="29570" y="85500"/>
                </a:lnTo>
                <a:lnTo>
                  <a:pt x="29600" y="85430"/>
                </a:lnTo>
                <a:lnTo>
                  <a:pt x="29600" y="85340"/>
                </a:lnTo>
                <a:lnTo>
                  <a:pt x="29530" y="85260"/>
                </a:lnTo>
                <a:lnTo>
                  <a:pt x="29450" y="85230"/>
                </a:lnTo>
                <a:lnTo>
                  <a:pt x="29390" y="85140"/>
                </a:lnTo>
                <a:lnTo>
                  <a:pt x="29360" y="84990"/>
                </a:lnTo>
                <a:lnTo>
                  <a:pt x="29330" y="84900"/>
                </a:lnTo>
                <a:lnTo>
                  <a:pt x="29270" y="84820"/>
                </a:lnTo>
                <a:lnTo>
                  <a:pt x="29190" y="84800"/>
                </a:lnTo>
                <a:lnTo>
                  <a:pt x="29030" y="84860"/>
                </a:lnTo>
                <a:lnTo>
                  <a:pt x="28990" y="84950"/>
                </a:lnTo>
                <a:lnTo>
                  <a:pt x="28990" y="85030"/>
                </a:lnTo>
                <a:lnTo>
                  <a:pt x="28970" y="85120"/>
                </a:lnTo>
                <a:lnTo>
                  <a:pt x="28900" y="85120"/>
                </a:lnTo>
                <a:lnTo>
                  <a:pt x="28810" y="85050"/>
                </a:lnTo>
                <a:lnTo>
                  <a:pt x="28750" y="84960"/>
                </a:lnTo>
                <a:lnTo>
                  <a:pt x="28680" y="84900"/>
                </a:lnTo>
                <a:lnTo>
                  <a:pt x="28640" y="84890"/>
                </a:lnTo>
                <a:lnTo>
                  <a:pt x="28600" y="84870"/>
                </a:lnTo>
                <a:lnTo>
                  <a:pt x="28500" y="84880"/>
                </a:lnTo>
                <a:lnTo>
                  <a:pt x="28440" y="84960"/>
                </a:lnTo>
                <a:lnTo>
                  <a:pt x="28390" y="85050"/>
                </a:lnTo>
                <a:lnTo>
                  <a:pt x="28310" y="85100"/>
                </a:lnTo>
                <a:lnTo>
                  <a:pt x="28220" y="85080"/>
                </a:lnTo>
                <a:lnTo>
                  <a:pt x="28150" y="85030"/>
                </a:lnTo>
                <a:lnTo>
                  <a:pt x="28060" y="85020"/>
                </a:lnTo>
                <a:lnTo>
                  <a:pt x="27980" y="84980"/>
                </a:lnTo>
                <a:lnTo>
                  <a:pt x="28020" y="84900"/>
                </a:lnTo>
                <a:lnTo>
                  <a:pt x="28200" y="84770"/>
                </a:lnTo>
                <a:lnTo>
                  <a:pt x="28230" y="84700"/>
                </a:lnTo>
                <a:lnTo>
                  <a:pt x="28180" y="84520"/>
                </a:lnTo>
                <a:lnTo>
                  <a:pt x="28130" y="84430"/>
                </a:lnTo>
                <a:lnTo>
                  <a:pt x="28050" y="84380"/>
                </a:lnTo>
                <a:lnTo>
                  <a:pt x="27870" y="84390"/>
                </a:lnTo>
                <a:lnTo>
                  <a:pt x="27610" y="84280"/>
                </a:lnTo>
                <a:lnTo>
                  <a:pt x="27530" y="84210"/>
                </a:lnTo>
                <a:lnTo>
                  <a:pt x="27520" y="84120"/>
                </a:lnTo>
                <a:lnTo>
                  <a:pt x="27600" y="84080"/>
                </a:lnTo>
                <a:lnTo>
                  <a:pt x="27690" y="84050"/>
                </a:lnTo>
                <a:lnTo>
                  <a:pt x="27770" y="83970"/>
                </a:lnTo>
                <a:lnTo>
                  <a:pt x="27870" y="83810"/>
                </a:lnTo>
                <a:lnTo>
                  <a:pt x="27890" y="83730"/>
                </a:lnTo>
                <a:lnTo>
                  <a:pt x="27850" y="83640"/>
                </a:lnTo>
                <a:lnTo>
                  <a:pt x="27640" y="83390"/>
                </a:lnTo>
                <a:lnTo>
                  <a:pt x="27530" y="83230"/>
                </a:lnTo>
                <a:lnTo>
                  <a:pt x="27520" y="83150"/>
                </a:lnTo>
                <a:lnTo>
                  <a:pt x="27520" y="83070"/>
                </a:lnTo>
                <a:lnTo>
                  <a:pt x="27490" y="82990"/>
                </a:lnTo>
                <a:lnTo>
                  <a:pt x="27490" y="82540"/>
                </a:lnTo>
                <a:lnTo>
                  <a:pt x="27560" y="82460"/>
                </a:lnTo>
                <a:lnTo>
                  <a:pt x="27590" y="82370"/>
                </a:lnTo>
                <a:lnTo>
                  <a:pt x="27560" y="82280"/>
                </a:lnTo>
                <a:lnTo>
                  <a:pt x="27510" y="82210"/>
                </a:lnTo>
                <a:lnTo>
                  <a:pt x="27500" y="82130"/>
                </a:lnTo>
                <a:lnTo>
                  <a:pt x="27510" y="82040"/>
                </a:lnTo>
                <a:lnTo>
                  <a:pt x="27510" y="82010"/>
                </a:lnTo>
                <a:lnTo>
                  <a:pt x="27500" y="81970"/>
                </a:lnTo>
                <a:lnTo>
                  <a:pt x="27420" y="81910"/>
                </a:lnTo>
                <a:lnTo>
                  <a:pt x="27350" y="81900"/>
                </a:lnTo>
                <a:lnTo>
                  <a:pt x="27260" y="81820"/>
                </a:lnTo>
                <a:lnTo>
                  <a:pt x="27300" y="81730"/>
                </a:lnTo>
                <a:lnTo>
                  <a:pt x="27320" y="81650"/>
                </a:lnTo>
                <a:lnTo>
                  <a:pt x="27310" y="81570"/>
                </a:lnTo>
                <a:lnTo>
                  <a:pt x="27250" y="81480"/>
                </a:lnTo>
                <a:lnTo>
                  <a:pt x="27160" y="81440"/>
                </a:lnTo>
                <a:lnTo>
                  <a:pt x="27080" y="81380"/>
                </a:lnTo>
                <a:lnTo>
                  <a:pt x="27060" y="81300"/>
                </a:lnTo>
                <a:lnTo>
                  <a:pt x="27090" y="80770"/>
                </a:lnTo>
                <a:lnTo>
                  <a:pt x="27070" y="80680"/>
                </a:lnTo>
                <a:lnTo>
                  <a:pt x="26970" y="80520"/>
                </a:lnTo>
                <a:lnTo>
                  <a:pt x="26970" y="80160"/>
                </a:lnTo>
                <a:lnTo>
                  <a:pt x="26980" y="79980"/>
                </a:lnTo>
                <a:lnTo>
                  <a:pt x="26970" y="79890"/>
                </a:lnTo>
                <a:lnTo>
                  <a:pt x="26950" y="79790"/>
                </a:lnTo>
                <a:lnTo>
                  <a:pt x="26930" y="79770"/>
                </a:lnTo>
                <a:lnTo>
                  <a:pt x="26940" y="79720"/>
                </a:lnTo>
                <a:lnTo>
                  <a:pt x="26900" y="79650"/>
                </a:lnTo>
                <a:lnTo>
                  <a:pt x="26860" y="79580"/>
                </a:lnTo>
                <a:lnTo>
                  <a:pt x="26790" y="79520"/>
                </a:lnTo>
                <a:lnTo>
                  <a:pt x="26730" y="79470"/>
                </a:lnTo>
                <a:lnTo>
                  <a:pt x="26700" y="79400"/>
                </a:lnTo>
                <a:lnTo>
                  <a:pt x="26700" y="79390"/>
                </a:lnTo>
                <a:lnTo>
                  <a:pt x="26700" y="79300"/>
                </a:lnTo>
                <a:lnTo>
                  <a:pt x="26650" y="79230"/>
                </a:lnTo>
                <a:lnTo>
                  <a:pt x="26630" y="79230"/>
                </a:lnTo>
                <a:lnTo>
                  <a:pt x="26640" y="79220"/>
                </a:lnTo>
                <a:lnTo>
                  <a:pt x="26610" y="79050"/>
                </a:lnTo>
                <a:lnTo>
                  <a:pt x="26480" y="78850"/>
                </a:lnTo>
                <a:lnTo>
                  <a:pt x="26450" y="78770"/>
                </a:lnTo>
                <a:lnTo>
                  <a:pt x="26430" y="78690"/>
                </a:lnTo>
                <a:lnTo>
                  <a:pt x="26440" y="78580"/>
                </a:lnTo>
                <a:lnTo>
                  <a:pt x="26460" y="78500"/>
                </a:lnTo>
                <a:lnTo>
                  <a:pt x="26500" y="78370"/>
                </a:lnTo>
                <a:lnTo>
                  <a:pt x="26500" y="78270"/>
                </a:lnTo>
                <a:lnTo>
                  <a:pt x="26480" y="78190"/>
                </a:lnTo>
                <a:lnTo>
                  <a:pt x="26440" y="78120"/>
                </a:lnTo>
                <a:lnTo>
                  <a:pt x="26380" y="78060"/>
                </a:lnTo>
                <a:lnTo>
                  <a:pt x="26330" y="77990"/>
                </a:lnTo>
                <a:lnTo>
                  <a:pt x="26290" y="77970"/>
                </a:lnTo>
                <a:lnTo>
                  <a:pt x="26190" y="77890"/>
                </a:lnTo>
                <a:lnTo>
                  <a:pt x="26100" y="77850"/>
                </a:lnTo>
                <a:lnTo>
                  <a:pt x="25990" y="77730"/>
                </a:lnTo>
                <a:lnTo>
                  <a:pt x="25920" y="77570"/>
                </a:lnTo>
                <a:lnTo>
                  <a:pt x="25910" y="77490"/>
                </a:lnTo>
                <a:lnTo>
                  <a:pt x="25900" y="77390"/>
                </a:lnTo>
                <a:lnTo>
                  <a:pt x="25920" y="77180"/>
                </a:lnTo>
                <a:lnTo>
                  <a:pt x="25920" y="77080"/>
                </a:lnTo>
                <a:lnTo>
                  <a:pt x="25890" y="76910"/>
                </a:lnTo>
                <a:lnTo>
                  <a:pt x="25840" y="76840"/>
                </a:lnTo>
                <a:lnTo>
                  <a:pt x="25780" y="76780"/>
                </a:lnTo>
                <a:lnTo>
                  <a:pt x="25580" y="76730"/>
                </a:lnTo>
                <a:lnTo>
                  <a:pt x="25560" y="76730"/>
                </a:lnTo>
                <a:lnTo>
                  <a:pt x="25470" y="76690"/>
                </a:lnTo>
                <a:lnTo>
                  <a:pt x="25400" y="76630"/>
                </a:lnTo>
                <a:lnTo>
                  <a:pt x="25310" y="76500"/>
                </a:lnTo>
                <a:lnTo>
                  <a:pt x="25250" y="76340"/>
                </a:lnTo>
                <a:lnTo>
                  <a:pt x="25210" y="76170"/>
                </a:lnTo>
                <a:lnTo>
                  <a:pt x="25220" y="76070"/>
                </a:lnTo>
                <a:lnTo>
                  <a:pt x="25230" y="76040"/>
                </a:lnTo>
                <a:lnTo>
                  <a:pt x="25300" y="75880"/>
                </a:lnTo>
                <a:lnTo>
                  <a:pt x="25360" y="75830"/>
                </a:lnTo>
                <a:lnTo>
                  <a:pt x="25420" y="75780"/>
                </a:lnTo>
                <a:lnTo>
                  <a:pt x="25500" y="75750"/>
                </a:lnTo>
                <a:lnTo>
                  <a:pt x="25750" y="75680"/>
                </a:lnTo>
                <a:lnTo>
                  <a:pt x="25830" y="75650"/>
                </a:lnTo>
                <a:lnTo>
                  <a:pt x="25970" y="75560"/>
                </a:lnTo>
                <a:lnTo>
                  <a:pt x="26090" y="75450"/>
                </a:lnTo>
                <a:lnTo>
                  <a:pt x="26150" y="75280"/>
                </a:lnTo>
                <a:lnTo>
                  <a:pt x="26160" y="75260"/>
                </a:lnTo>
                <a:lnTo>
                  <a:pt x="26180" y="75150"/>
                </a:lnTo>
                <a:lnTo>
                  <a:pt x="26190" y="75040"/>
                </a:lnTo>
                <a:lnTo>
                  <a:pt x="26190" y="74850"/>
                </a:lnTo>
                <a:lnTo>
                  <a:pt x="26220" y="74750"/>
                </a:lnTo>
                <a:lnTo>
                  <a:pt x="26260" y="74660"/>
                </a:lnTo>
                <a:lnTo>
                  <a:pt x="26320" y="74540"/>
                </a:lnTo>
                <a:lnTo>
                  <a:pt x="26370" y="74520"/>
                </a:lnTo>
                <a:lnTo>
                  <a:pt x="26540" y="74480"/>
                </a:lnTo>
                <a:lnTo>
                  <a:pt x="26710" y="74430"/>
                </a:lnTo>
                <a:lnTo>
                  <a:pt x="27180" y="74340"/>
                </a:lnTo>
                <a:lnTo>
                  <a:pt x="27470" y="74390"/>
                </a:lnTo>
                <a:lnTo>
                  <a:pt x="27560" y="74410"/>
                </a:lnTo>
                <a:lnTo>
                  <a:pt x="27690" y="74430"/>
                </a:lnTo>
                <a:lnTo>
                  <a:pt x="27770" y="74790"/>
                </a:lnTo>
                <a:lnTo>
                  <a:pt x="27850" y="74970"/>
                </a:lnTo>
                <a:lnTo>
                  <a:pt x="27980" y="75110"/>
                </a:lnTo>
                <a:lnTo>
                  <a:pt x="28140" y="75150"/>
                </a:lnTo>
                <a:lnTo>
                  <a:pt x="28400" y="74970"/>
                </a:lnTo>
                <a:lnTo>
                  <a:pt x="28570" y="74890"/>
                </a:lnTo>
                <a:lnTo>
                  <a:pt x="28740" y="74800"/>
                </a:lnTo>
                <a:lnTo>
                  <a:pt x="28910" y="74800"/>
                </a:lnTo>
                <a:lnTo>
                  <a:pt x="29120" y="74840"/>
                </a:lnTo>
                <a:lnTo>
                  <a:pt x="29330" y="74980"/>
                </a:lnTo>
                <a:lnTo>
                  <a:pt x="29620" y="75290"/>
                </a:lnTo>
                <a:lnTo>
                  <a:pt x="29790" y="75200"/>
                </a:lnTo>
                <a:lnTo>
                  <a:pt x="29880" y="75070"/>
                </a:lnTo>
                <a:lnTo>
                  <a:pt x="30130" y="74890"/>
                </a:lnTo>
                <a:lnTo>
                  <a:pt x="30340" y="74890"/>
                </a:lnTo>
                <a:lnTo>
                  <a:pt x="30510" y="75030"/>
                </a:lnTo>
                <a:lnTo>
                  <a:pt x="30720" y="74850"/>
                </a:lnTo>
                <a:lnTo>
                  <a:pt x="30890" y="74580"/>
                </a:lnTo>
                <a:lnTo>
                  <a:pt x="30940" y="74400"/>
                </a:lnTo>
                <a:lnTo>
                  <a:pt x="30900" y="74130"/>
                </a:lnTo>
                <a:lnTo>
                  <a:pt x="30820" y="73860"/>
                </a:lnTo>
                <a:lnTo>
                  <a:pt x="30780" y="73630"/>
                </a:lnTo>
                <a:lnTo>
                  <a:pt x="30860" y="73370"/>
                </a:lnTo>
                <a:lnTo>
                  <a:pt x="31070" y="73410"/>
                </a:lnTo>
                <a:lnTo>
                  <a:pt x="31280" y="73460"/>
                </a:lnTo>
                <a:lnTo>
                  <a:pt x="31540" y="73460"/>
                </a:lnTo>
                <a:lnTo>
                  <a:pt x="31790" y="73320"/>
                </a:lnTo>
                <a:lnTo>
                  <a:pt x="31960" y="73370"/>
                </a:lnTo>
                <a:lnTo>
                  <a:pt x="31980" y="73390"/>
                </a:lnTo>
                <a:lnTo>
                  <a:pt x="32130" y="73500"/>
                </a:lnTo>
                <a:lnTo>
                  <a:pt x="32300" y="73730"/>
                </a:lnTo>
                <a:lnTo>
                  <a:pt x="32420" y="73860"/>
                </a:lnTo>
                <a:lnTo>
                  <a:pt x="32500" y="74000"/>
                </a:lnTo>
                <a:lnTo>
                  <a:pt x="32630" y="74090"/>
                </a:lnTo>
                <a:lnTo>
                  <a:pt x="32710" y="74220"/>
                </a:lnTo>
                <a:lnTo>
                  <a:pt x="32840" y="74310"/>
                </a:lnTo>
                <a:lnTo>
                  <a:pt x="32910" y="74420"/>
                </a:lnTo>
                <a:lnTo>
                  <a:pt x="32950" y="74480"/>
                </a:lnTo>
                <a:lnTo>
                  <a:pt x="32990" y="74200"/>
                </a:lnTo>
                <a:lnTo>
                  <a:pt x="33040" y="74020"/>
                </a:lnTo>
                <a:lnTo>
                  <a:pt x="33060" y="73990"/>
                </a:lnTo>
                <a:lnTo>
                  <a:pt x="33220" y="73880"/>
                </a:lnTo>
                <a:lnTo>
                  <a:pt x="33290" y="73870"/>
                </a:lnTo>
                <a:lnTo>
                  <a:pt x="33280" y="74040"/>
                </a:lnTo>
                <a:lnTo>
                  <a:pt x="33350" y="74120"/>
                </a:lnTo>
                <a:lnTo>
                  <a:pt x="33430" y="74110"/>
                </a:lnTo>
                <a:lnTo>
                  <a:pt x="33450" y="74020"/>
                </a:lnTo>
                <a:lnTo>
                  <a:pt x="33460" y="73950"/>
                </a:lnTo>
                <a:lnTo>
                  <a:pt x="33540" y="73990"/>
                </a:lnTo>
                <a:lnTo>
                  <a:pt x="33640" y="73950"/>
                </a:lnTo>
                <a:lnTo>
                  <a:pt x="33640" y="73880"/>
                </a:lnTo>
                <a:lnTo>
                  <a:pt x="33660" y="73790"/>
                </a:lnTo>
                <a:lnTo>
                  <a:pt x="33740" y="73830"/>
                </a:lnTo>
                <a:lnTo>
                  <a:pt x="33820" y="73830"/>
                </a:lnTo>
                <a:lnTo>
                  <a:pt x="33780" y="73750"/>
                </a:lnTo>
                <a:lnTo>
                  <a:pt x="33780" y="73670"/>
                </a:lnTo>
                <a:lnTo>
                  <a:pt x="33860" y="73640"/>
                </a:lnTo>
                <a:lnTo>
                  <a:pt x="33940" y="73670"/>
                </a:lnTo>
                <a:lnTo>
                  <a:pt x="34020" y="73730"/>
                </a:lnTo>
                <a:lnTo>
                  <a:pt x="34200" y="73720"/>
                </a:lnTo>
                <a:lnTo>
                  <a:pt x="34350" y="73770"/>
                </a:lnTo>
                <a:lnTo>
                  <a:pt x="34520" y="73770"/>
                </a:lnTo>
                <a:lnTo>
                  <a:pt x="34530" y="73850"/>
                </a:lnTo>
                <a:lnTo>
                  <a:pt x="34570" y="73930"/>
                </a:lnTo>
                <a:lnTo>
                  <a:pt x="34650" y="73960"/>
                </a:lnTo>
                <a:lnTo>
                  <a:pt x="34730" y="74030"/>
                </a:lnTo>
                <a:lnTo>
                  <a:pt x="34760" y="74110"/>
                </a:lnTo>
                <a:lnTo>
                  <a:pt x="34920" y="74210"/>
                </a:lnTo>
                <a:lnTo>
                  <a:pt x="34970" y="74300"/>
                </a:lnTo>
                <a:lnTo>
                  <a:pt x="35060" y="74230"/>
                </a:lnTo>
                <a:lnTo>
                  <a:pt x="35140" y="74250"/>
                </a:lnTo>
                <a:lnTo>
                  <a:pt x="35150" y="74340"/>
                </a:lnTo>
                <a:lnTo>
                  <a:pt x="35270" y="74190"/>
                </a:lnTo>
                <a:lnTo>
                  <a:pt x="35360" y="74200"/>
                </a:lnTo>
                <a:lnTo>
                  <a:pt x="35450" y="74250"/>
                </a:lnTo>
                <a:lnTo>
                  <a:pt x="35700" y="74290"/>
                </a:lnTo>
                <a:lnTo>
                  <a:pt x="35880" y="74400"/>
                </a:lnTo>
                <a:lnTo>
                  <a:pt x="35960" y="74480"/>
                </a:lnTo>
                <a:lnTo>
                  <a:pt x="36040" y="74430"/>
                </a:lnTo>
                <a:lnTo>
                  <a:pt x="36130" y="74480"/>
                </a:lnTo>
                <a:lnTo>
                  <a:pt x="36200" y="74570"/>
                </a:lnTo>
                <a:lnTo>
                  <a:pt x="36360" y="74610"/>
                </a:lnTo>
                <a:lnTo>
                  <a:pt x="36460" y="74680"/>
                </a:lnTo>
                <a:lnTo>
                  <a:pt x="36510" y="74740"/>
                </a:lnTo>
                <a:lnTo>
                  <a:pt x="36670" y="74820"/>
                </a:lnTo>
                <a:lnTo>
                  <a:pt x="36740" y="74830"/>
                </a:lnTo>
                <a:lnTo>
                  <a:pt x="36830" y="74810"/>
                </a:lnTo>
                <a:lnTo>
                  <a:pt x="37000" y="74890"/>
                </a:lnTo>
                <a:lnTo>
                  <a:pt x="37090" y="74880"/>
                </a:lnTo>
                <a:lnTo>
                  <a:pt x="37170" y="74890"/>
                </a:lnTo>
                <a:lnTo>
                  <a:pt x="37340" y="74990"/>
                </a:lnTo>
                <a:lnTo>
                  <a:pt x="37510" y="75060"/>
                </a:lnTo>
                <a:lnTo>
                  <a:pt x="37580" y="75050"/>
                </a:lnTo>
                <a:lnTo>
                  <a:pt x="37670" y="75040"/>
                </a:lnTo>
                <a:lnTo>
                  <a:pt x="37760" y="75000"/>
                </a:lnTo>
                <a:lnTo>
                  <a:pt x="37880" y="74840"/>
                </a:lnTo>
                <a:lnTo>
                  <a:pt x="37920" y="74670"/>
                </a:lnTo>
                <a:lnTo>
                  <a:pt x="37910" y="74490"/>
                </a:lnTo>
                <a:lnTo>
                  <a:pt x="37880" y="74340"/>
                </a:lnTo>
                <a:lnTo>
                  <a:pt x="37790" y="74090"/>
                </a:lnTo>
                <a:lnTo>
                  <a:pt x="37690" y="73930"/>
                </a:lnTo>
                <a:lnTo>
                  <a:pt x="37660" y="73850"/>
                </a:lnTo>
                <a:lnTo>
                  <a:pt x="37640" y="73770"/>
                </a:lnTo>
                <a:lnTo>
                  <a:pt x="37660" y="73680"/>
                </a:lnTo>
                <a:lnTo>
                  <a:pt x="37700" y="73590"/>
                </a:lnTo>
                <a:lnTo>
                  <a:pt x="37780" y="73520"/>
                </a:lnTo>
                <a:lnTo>
                  <a:pt x="37950" y="73460"/>
                </a:lnTo>
                <a:lnTo>
                  <a:pt x="38040" y="73460"/>
                </a:lnTo>
                <a:lnTo>
                  <a:pt x="38120" y="73470"/>
                </a:lnTo>
                <a:lnTo>
                  <a:pt x="38190" y="73510"/>
                </a:lnTo>
                <a:lnTo>
                  <a:pt x="38450" y="73660"/>
                </a:lnTo>
                <a:lnTo>
                  <a:pt x="38600" y="73790"/>
                </a:lnTo>
                <a:lnTo>
                  <a:pt x="38760" y="73890"/>
                </a:lnTo>
                <a:lnTo>
                  <a:pt x="38850" y="73940"/>
                </a:lnTo>
                <a:lnTo>
                  <a:pt x="39170" y="74050"/>
                </a:lnTo>
                <a:lnTo>
                  <a:pt x="39530" y="74080"/>
                </a:lnTo>
                <a:lnTo>
                  <a:pt x="39780" y="74030"/>
                </a:lnTo>
                <a:lnTo>
                  <a:pt x="39870" y="73990"/>
                </a:lnTo>
                <a:lnTo>
                  <a:pt x="39950" y="73920"/>
                </a:lnTo>
                <a:lnTo>
                  <a:pt x="39990" y="73840"/>
                </a:lnTo>
                <a:lnTo>
                  <a:pt x="40010" y="73760"/>
                </a:lnTo>
                <a:lnTo>
                  <a:pt x="39980" y="73670"/>
                </a:lnTo>
                <a:lnTo>
                  <a:pt x="39900" y="73510"/>
                </a:lnTo>
                <a:lnTo>
                  <a:pt x="39800" y="73400"/>
                </a:lnTo>
                <a:lnTo>
                  <a:pt x="39740" y="73320"/>
                </a:lnTo>
                <a:lnTo>
                  <a:pt x="39630" y="73130"/>
                </a:lnTo>
                <a:lnTo>
                  <a:pt x="39590" y="73050"/>
                </a:lnTo>
                <a:lnTo>
                  <a:pt x="39530" y="72770"/>
                </a:lnTo>
                <a:lnTo>
                  <a:pt x="39490" y="72690"/>
                </a:lnTo>
                <a:lnTo>
                  <a:pt x="39430" y="72610"/>
                </a:lnTo>
                <a:lnTo>
                  <a:pt x="39110" y="72310"/>
                </a:lnTo>
                <a:lnTo>
                  <a:pt x="39020" y="72140"/>
                </a:lnTo>
                <a:lnTo>
                  <a:pt x="38980" y="71960"/>
                </a:lnTo>
                <a:lnTo>
                  <a:pt x="38860" y="71770"/>
                </a:lnTo>
                <a:lnTo>
                  <a:pt x="38790" y="71690"/>
                </a:lnTo>
                <a:lnTo>
                  <a:pt x="38730" y="71600"/>
                </a:lnTo>
                <a:lnTo>
                  <a:pt x="38700" y="71520"/>
                </a:lnTo>
                <a:lnTo>
                  <a:pt x="38670" y="71330"/>
                </a:lnTo>
                <a:lnTo>
                  <a:pt x="38660" y="71130"/>
                </a:lnTo>
                <a:lnTo>
                  <a:pt x="38720" y="70860"/>
                </a:lnTo>
                <a:lnTo>
                  <a:pt x="38760" y="70780"/>
                </a:lnTo>
                <a:lnTo>
                  <a:pt x="38850" y="70680"/>
                </a:lnTo>
                <a:lnTo>
                  <a:pt x="38940" y="70660"/>
                </a:lnTo>
                <a:lnTo>
                  <a:pt x="38950" y="70660"/>
                </a:lnTo>
                <a:lnTo>
                  <a:pt x="39030" y="70680"/>
                </a:lnTo>
                <a:lnTo>
                  <a:pt x="39130" y="70770"/>
                </a:lnTo>
                <a:lnTo>
                  <a:pt x="39310" y="71050"/>
                </a:lnTo>
                <a:lnTo>
                  <a:pt x="39380" y="71130"/>
                </a:lnTo>
                <a:lnTo>
                  <a:pt x="39580" y="71240"/>
                </a:lnTo>
                <a:lnTo>
                  <a:pt x="39670" y="71260"/>
                </a:lnTo>
                <a:lnTo>
                  <a:pt x="39990" y="71260"/>
                </a:lnTo>
                <a:lnTo>
                  <a:pt x="40260" y="71190"/>
                </a:lnTo>
                <a:lnTo>
                  <a:pt x="40420" y="71130"/>
                </a:lnTo>
                <a:lnTo>
                  <a:pt x="40690" y="71060"/>
                </a:lnTo>
                <a:lnTo>
                  <a:pt x="40900" y="71060"/>
                </a:lnTo>
                <a:lnTo>
                  <a:pt x="41190" y="71240"/>
                </a:lnTo>
                <a:lnTo>
                  <a:pt x="41340" y="71390"/>
                </a:lnTo>
                <a:lnTo>
                  <a:pt x="41430" y="71450"/>
                </a:lnTo>
                <a:lnTo>
                  <a:pt x="41520" y="71490"/>
                </a:lnTo>
                <a:lnTo>
                  <a:pt x="41620" y="71510"/>
                </a:lnTo>
                <a:lnTo>
                  <a:pt x="41840" y="71520"/>
                </a:lnTo>
                <a:lnTo>
                  <a:pt x="41940" y="71540"/>
                </a:lnTo>
                <a:lnTo>
                  <a:pt x="42020" y="71580"/>
                </a:lnTo>
                <a:lnTo>
                  <a:pt x="42320" y="71730"/>
                </a:lnTo>
                <a:lnTo>
                  <a:pt x="42660" y="72010"/>
                </a:lnTo>
                <a:lnTo>
                  <a:pt x="42980" y="72300"/>
                </a:lnTo>
                <a:lnTo>
                  <a:pt x="43240" y="72460"/>
                </a:lnTo>
                <a:lnTo>
                  <a:pt x="43330" y="72490"/>
                </a:lnTo>
                <a:lnTo>
                  <a:pt x="43520" y="72550"/>
                </a:lnTo>
                <a:lnTo>
                  <a:pt x="43990" y="72450"/>
                </a:lnTo>
                <a:lnTo>
                  <a:pt x="44080" y="72420"/>
                </a:lnTo>
                <a:lnTo>
                  <a:pt x="44170" y="72360"/>
                </a:lnTo>
                <a:lnTo>
                  <a:pt x="44120" y="72500"/>
                </a:lnTo>
                <a:lnTo>
                  <a:pt x="44080" y="72700"/>
                </a:lnTo>
                <a:lnTo>
                  <a:pt x="44090" y="72800"/>
                </a:lnTo>
                <a:lnTo>
                  <a:pt x="44110" y="72880"/>
                </a:lnTo>
                <a:lnTo>
                  <a:pt x="44320" y="73260"/>
                </a:lnTo>
                <a:lnTo>
                  <a:pt x="44440" y="73430"/>
                </a:lnTo>
                <a:lnTo>
                  <a:pt x="44510" y="73500"/>
                </a:lnTo>
                <a:lnTo>
                  <a:pt x="44600" y="73650"/>
                </a:lnTo>
                <a:lnTo>
                  <a:pt x="44650" y="73810"/>
                </a:lnTo>
                <a:lnTo>
                  <a:pt x="44660" y="73890"/>
                </a:lnTo>
                <a:lnTo>
                  <a:pt x="44650" y="74070"/>
                </a:lnTo>
                <a:lnTo>
                  <a:pt x="44610" y="74230"/>
                </a:lnTo>
                <a:lnTo>
                  <a:pt x="44540" y="74400"/>
                </a:lnTo>
                <a:lnTo>
                  <a:pt x="44290" y="74750"/>
                </a:lnTo>
                <a:lnTo>
                  <a:pt x="44190" y="74890"/>
                </a:lnTo>
                <a:lnTo>
                  <a:pt x="44120" y="74960"/>
                </a:lnTo>
                <a:lnTo>
                  <a:pt x="43950" y="75050"/>
                </a:lnTo>
                <a:lnTo>
                  <a:pt x="43790" y="75070"/>
                </a:lnTo>
                <a:lnTo>
                  <a:pt x="43340" y="75080"/>
                </a:lnTo>
                <a:lnTo>
                  <a:pt x="43180" y="75110"/>
                </a:lnTo>
                <a:lnTo>
                  <a:pt x="43100" y="75150"/>
                </a:lnTo>
                <a:lnTo>
                  <a:pt x="43020" y="75210"/>
                </a:lnTo>
                <a:lnTo>
                  <a:pt x="42860" y="75370"/>
                </a:lnTo>
                <a:lnTo>
                  <a:pt x="42810" y="75440"/>
                </a:lnTo>
                <a:lnTo>
                  <a:pt x="42760" y="75530"/>
                </a:lnTo>
                <a:lnTo>
                  <a:pt x="42720" y="75700"/>
                </a:lnTo>
                <a:lnTo>
                  <a:pt x="42730" y="75880"/>
                </a:lnTo>
                <a:lnTo>
                  <a:pt x="42800" y="76270"/>
                </a:lnTo>
                <a:lnTo>
                  <a:pt x="42810" y="76450"/>
                </a:lnTo>
                <a:lnTo>
                  <a:pt x="42790" y="76650"/>
                </a:lnTo>
                <a:lnTo>
                  <a:pt x="42750" y="76980"/>
                </a:lnTo>
                <a:lnTo>
                  <a:pt x="42710" y="77140"/>
                </a:lnTo>
                <a:lnTo>
                  <a:pt x="42640" y="77320"/>
                </a:lnTo>
                <a:lnTo>
                  <a:pt x="42490" y="77570"/>
                </a:lnTo>
                <a:lnTo>
                  <a:pt x="42200" y="77980"/>
                </a:lnTo>
                <a:lnTo>
                  <a:pt x="42040" y="78230"/>
                </a:lnTo>
                <a:lnTo>
                  <a:pt x="41820" y="78760"/>
                </a:lnTo>
                <a:lnTo>
                  <a:pt x="41700" y="78920"/>
                </a:lnTo>
                <a:lnTo>
                  <a:pt x="41620" y="79000"/>
                </a:lnTo>
                <a:lnTo>
                  <a:pt x="41370" y="79180"/>
                </a:lnTo>
                <a:lnTo>
                  <a:pt x="41280" y="79230"/>
                </a:lnTo>
                <a:lnTo>
                  <a:pt x="41040" y="79320"/>
                </a:lnTo>
                <a:lnTo>
                  <a:pt x="40520" y="79450"/>
                </a:lnTo>
                <a:lnTo>
                  <a:pt x="40360" y="79550"/>
                </a:lnTo>
                <a:lnTo>
                  <a:pt x="40280" y="79630"/>
                </a:lnTo>
                <a:lnTo>
                  <a:pt x="40240" y="79710"/>
                </a:lnTo>
                <a:lnTo>
                  <a:pt x="40240" y="79750"/>
                </a:lnTo>
                <a:lnTo>
                  <a:pt x="40230" y="79880"/>
                </a:lnTo>
                <a:lnTo>
                  <a:pt x="40240" y="79950"/>
                </a:lnTo>
                <a:lnTo>
                  <a:pt x="40280" y="80050"/>
                </a:lnTo>
                <a:lnTo>
                  <a:pt x="40520" y="80370"/>
                </a:lnTo>
                <a:lnTo>
                  <a:pt x="40610" y="80500"/>
                </a:lnTo>
                <a:lnTo>
                  <a:pt x="40680" y="80610"/>
                </a:lnTo>
                <a:lnTo>
                  <a:pt x="40710" y="80690"/>
                </a:lnTo>
                <a:lnTo>
                  <a:pt x="40720" y="80770"/>
                </a:lnTo>
                <a:lnTo>
                  <a:pt x="40720" y="80870"/>
                </a:lnTo>
                <a:lnTo>
                  <a:pt x="40700" y="80940"/>
                </a:lnTo>
                <a:lnTo>
                  <a:pt x="40600" y="81180"/>
                </a:lnTo>
                <a:lnTo>
                  <a:pt x="40540" y="81450"/>
                </a:lnTo>
                <a:lnTo>
                  <a:pt x="40510" y="81610"/>
                </a:lnTo>
                <a:lnTo>
                  <a:pt x="40540" y="81940"/>
                </a:lnTo>
                <a:lnTo>
                  <a:pt x="40620" y="82260"/>
                </a:lnTo>
                <a:lnTo>
                  <a:pt x="40650" y="82360"/>
                </a:lnTo>
                <a:lnTo>
                  <a:pt x="40930" y="82990"/>
                </a:lnTo>
                <a:lnTo>
                  <a:pt x="41020" y="83150"/>
                </a:lnTo>
                <a:lnTo>
                  <a:pt x="41190" y="83400"/>
                </a:lnTo>
                <a:lnTo>
                  <a:pt x="41520" y="83810"/>
                </a:lnTo>
                <a:lnTo>
                  <a:pt x="41650" y="84020"/>
                </a:lnTo>
                <a:lnTo>
                  <a:pt x="41610" y="84100"/>
                </a:lnTo>
                <a:lnTo>
                  <a:pt x="41600" y="84140"/>
                </a:lnTo>
                <a:lnTo>
                  <a:pt x="41630" y="84230"/>
                </a:lnTo>
                <a:lnTo>
                  <a:pt x="41670" y="84300"/>
                </a:lnTo>
                <a:lnTo>
                  <a:pt x="41740" y="84350"/>
                </a:lnTo>
                <a:lnTo>
                  <a:pt x="41940" y="84390"/>
                </a:lnTo>
                <a:lnTo>
                  <a:pt x="42050" y="84400"/>
                </a:lnTo>
                <a:lnTo>
                  <a:pt x="42130" y="84450"/>
                </a:lnTo>
                <a:lnTo>
                  <a:pt x="42160" y="84530"/>
                </a:lnTo>
                <a:lnTo>
                  <a:pt x="42170" y="84620"/>
                </a:lnTo>
                <a:lnTo>
                  <a:pt x="42200" y="84700"/>
                </a:lnTo>
                <a:lnTo>
                  <a:pt x="42270" y="84750"/>
                </a:lnTo>
                <a:lnTo>
                  <a:pt x="42370" y="84760"/>
                </a:lnTo>
                <a:lnTo>
                  <a:pt x="42450" y="84730"/>
                </a:lnTo>
                <a:lnTo>
                  <a:pt x="42630" y="84560"/>
                </a:lnTo>
                <a:lnTo>
                  <a:pt x="42700" y="84510"/>
                </a:lnTo>
                <a:lnTo>
                  <a:pt x="42770" y="84490"/>
                </a:lnTo>
                <a:lnTo>
                  <a:pt x="42860" y="84470"/>
                </a:lnTo>
                <a:lnTo>
                  <a:pt x="42930" y="84520"/>
                </a:lnTo>
                <a:lnTo>
                  <a:pt x="42990" y="84580"/>
                </a:lnTo>
                <a:lnTo>
                  <a:pt x="43020" y="84660"/>
                </a:lnTo>
                <a:lnTo>
                  <a:pt x="43020" y="84750"/>
                </a:lnTo>
                <a:lnTo>
                  <a:pt x="43000" y="84860"/>
                </a:lnTo>
                <a:lnTo>
                  <a:pt x="42950" y="84950"/>
                </a:lnTo>
                <a:lnTo>
                  <a:pt x="42820" y="85040"/>
                </a:lnTo>
                <a:lnTo>
                  <a:pt x="42740" y="85070"/>
                </a:lnTo>
                <a:lnTo>
                  <a:pt x="42640" y="85220"/>
                </a:lnTo>
                <a:lnTo>
                  <a:pt x="42660" y="85310"/>
                </a:lnTo>
                <a:lnTo>
                  <a:pt x="42700" y="85380"/>
                </a:lnTo>
                <a:lnTo>
                  <a:pt x="42760" y="85440"/>
                </a:lnTo>
                <a:lnTo>
                  <a:pt x="42910" y="85630"/>
                </a:lnTo>
                <a:lnTo>
                  <a:pt x="42920" y="85720"/>
                </a:lnTo>
                <a:lnTo>
                  <a:pt x="42900" y="85820"/>
                </a:lnTo>
                <a:lnTo>
                  <a:pt x="42860" y="85910"/>
                </a:lnTo>
                <a:lnTo>
                  <a:pt x="42750" y="86030"/>
                </a:lnTo>
                <a:lnTo>
                  <a:pt x="42700" y="86120"/>
                </a:lnTo>
                <a:lnTo>
                  <a:pt x="42710" y="86210"/>
                </a:lnTo>
                <a:lnTo>
                  <a:pt x="42760" y="86360"/>
                </a:lnTo>
                <a:lnTo>
                  <a:pt x="42880" y="86580"/>
                </a:lnTo>
                <a:lnTo>
                  <a:pt x="42980" y="86710"/>
                </a:lnTo>
                <a:lnTo>
                  <a:pt x="43170" y="86790"/>
                </a:lnTo>
                <a:lnTo>
                  <a:pt x="43440" y="86770"/>
                </a:lnTo>
                <a:lnTo>
                  <a:pt x="43440" y="86860"/>
                </a:lnTo>
                <a:lnTo>
                  <a:pt x="43500" y="87020"/>
                </a:lnTo>
                <a:lnTo>
                  <a:pt x="43550" y="87080"/>
                </a:lnTo>
                <a:lnTo>
                  <a:pt x="43610" y="87240"/>
                </a:lnTo>
                <a:lnTo>
                  <a:pt x="43610" y="87250"/>
                </a:lnTo>
                <a:lnTo>
                  <a:pt x="43650" y="87310"/>
                </a:lnTo>
                <a:lnTo>
                  <a:pt x="43680" y="87390"/>
                </a:lnTo>
                <a:lnTo>
                  <a:pt x="43900" y="874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