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Namp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660" y="79220"/>
                </a:moveTo>
                <a:lnTo>
                  <a:pt x="21660" y="79350"/>
                </a:lnTo>
                <a:lnTo>
                  <a:pt x="21670" y="79430"/>
                </a:lnTo>
                <a:lnTo>
                  <a:pt x="21630" y="79580"/>
                </a:lnTo>
                <a:lnTo>
                  <a:pt x="21590" y="79720"/>
                </a:lnTo>
                <a:lnTo>
                  <a:pt x="21500" y="79840"/>
                </a:lnTo>
                <a:lnTo>
                  <a:pt x="21390" y="79930"/>
                </a:lnTo>
                <a:lnTo>
                  <a:pt x="21290" y="79980"/>
                </a:lnTo>
                <a:lnTo>
                  <a:pt x="21160" y="80030"/>
                </a:lnTo>
                <a:lnTo>
                  <a:pt x="21020" y="80060"/>
                </a:lnTo>
                <a:lnTo>
                  <a:pt x="20850" y="80070"/>
                </a:lnTo>
                <a:lnTo>
                  <a:pt x="20710" y="80010"/>
                </a:lnTo>
                <a:lnTo>
                  <a:pt x="20610" y="79870"/>
                </a:lnTo>
                <a:lnTo>
                  <a:pt x="20700" y="79870"/>
                </a:lnTo>
                <a:lnTo>
                  <a:pt x="20770" y="79800"/>
                </a:lnTo>
                <a:lnTo>
                  <a:pt x="20820" y="79670"/>
                </a:lnTo>
                <a:lnTo>
                  <a:pt x="20810" y="79600"/>
                </a:lnTo>
                <a:lnTo>
                  <a:pt x="20730" y="79470"/>
                </a:lnTo>
                <a:lnTo>
                  <a:pt x="20660" y="79180"/>
                </a:lnTo>
                <a:lnTo>
                  <a:pt x="20660" y="79120"/>
                </a:lnTo>
                <a:lnTo>
                  <a:pt x="20730" y="79130"/>
                </a:lnTo>
                <a:lnTo>
                  <a:pt x="20780" y="79180"/>
                </a:lnTo>
                <a:lnTo>
                  <a:pt x="20920" y="79360"/>
                </a:lnTo>
                <a:lnTo>
                  <a:pt x="21020" y="79400"/>
                </a:lnTo>
                <a:lnTo>
                  <a:pt x="21200" y="79410"/>
                </a:lnTo>
                <a:lnTo>
                  <a:pt x="21210" y="79410"/>
                </a:lnTo>
                <a:lnTo>
                  <a:pt x="21320" y="79360"/>
                </a:lnTo>
                <a:lnTo>
                  <a:pt x="21400" y="79390"/>
                </a:lnTo>
                <a:lnTo>
                  <a:pt x="21450" y="79300"/>
                </a:lnTo>
                <a:lnTo>
                  <a:pt x="21500" y="79270"/>
                </a:lnTo>
                <a:lnTo>
                  <a:pt x="21540" y="79280"/>
                </a:lnTo>
                <a:lnTo>
                  <a:pt x="21610" y="79220"/>
                </a:lnTo>
                <a:lnTo>
                  <a:pt x="21660" y="79220"/>
                </a:lnTo>
                <a:close/>
                <a:moveTo>
                  <a:pt x="25970" y="73350"/>
                </a:moveTo>
                <a:lnTo>
                  <a:pt x="25980" y="73490"/>
                </a:lnTo>
                <a:lnTo>
                  <a:pt x="25990" y="73580"/>
                </a:lnTo>
                <a:lnTo>
                  <a:pt x="26050" y="73790"/>
                </a:lnTo>
                <a:lnTo>
                  <a:pt x="26100" y="73830"/>
                </a:lnTo>
                <a:lnTo>
                  <a:pt x="26190" y="73990"/>
                </a:lnTo>
                <a:lnTo>
                  <a:pt x="26340" y="74500"/>
                </a:lnTo>
                <a:lnTo>
                  <a:pt x="26320" y="74540"/>
                </a:lnTo>
                <a:lnTo>
                  <a:pt x="26260" y="74660"/>
                </a:lnTo>
                <a:lnTo>
                  <a:pt x="26220" y="74750"/>
                </a:lnTo>
                <a:lnTo>
                  <a:pt x="26190" y="74850"/>
                </a:lnTo>
                <a:lnTo>
                  <a:pt x="26190" y="75040"/>
                </a:lnTo>
                <a:lnTo>
                  <a:pt x="26180" y="75150"/>
                </a:lnTo>
                <a:lnTo>
                  <a:pt x="26160" y="75260"/>
                </a:lnTo>
                <a:lnTo>
                  <a:pt x="26150" y="75280"/>
                </a:lnTo>
                <a:lnTo>
                  <a:pt x="26090" y="75450"/>
                </a:lnTo>
                <a:lnTo>
                  <a:pt x="25970" y="75560"/>
                </a:lnTo>
                <a:lnTo>
                  <a:pt x="25830" y="75650"/>
                </a:lnTo>
                <a:lnTo>
                  <a:pt x="25750" y="75680"/>
                </a:lnTo>
                <a:lnTo>
                  <a:pt x="25500" y="75750"/>
                </a:lnTo>
                <a:lnTo>
                  <a:pt x="25420" y="75780"/>
                </a:lnTo>
                <a:lnTo>
                  <a:pt x="25360" y="75830"/>
                </a:lnTo>
                <a:lnTo>
                  <a:pt x="25300" y="75880"/>
                </a:lnTo>
                <a:lnTo>
                  <a:pt x="25230" y="76040"/>
                </a:lnTo>
                <a:lnTo>
                  <a:pt x="25220" y="76070"/>
                </a:lnTo>
                <a:lnTo>
                  <a:pt x="25210" y="76170"/>
                </a:lnTo>
                <a:lnTo>
                  <a:pt x="25250" y="76340"/>
                </a:lnTo>
                <a:lnTo>
                  <a:pt x="25310" y="76500"/>
                </a:lnTo>
                <a:lnTo>
                  <a:pt x="25400" y="76630"/>
                </a:lnTo>
                <a:lnTo>
                  <a:pt x="25470" y="76690"/>
                </a:lnTo>
                <a:lnTo>
                  <a:pt x="25560" y="76730"/>
                </a:lnTo>
                <a:lnTo>
                  <a:pt x="25580" y="76730"/>
                </a:lnTo>
                <a:lnTo>
                  <a:pt x="25780" y="76780"/>
                </a:lnTo>
                <a:lnTo>
                  <a:pt x="25840" y="76840"/>
                </a:lnTo>
                <a:lnTo>
                  <a:pt x="25890" y="76910"/>
                </a:lnTo>
                <a:lnTo>
                  <a:pt x="25920" y="77080"/>
                </a:lnTo>
                <a:lnTo>
                  <a:pt x="25920" y="77180"/>
                </a:lnTo>
                <a:lnTo>
                  <a:pt x="25900" y="77390"/>
                </a:lnTo>
                <a:lnTo>
                  <a:pt x="25910" y="77490"/>
                </a:lnTo>
                <a:lnTo>
                  <a:pt x="25920" y="77570"/>
                </a:lnTo>
                <a:lnTo>
                  <a:pt x="25990" y="77730"/>
                </a:lnTo>
                <a:lnTo>
                  <a:pt x="26100" y="77850"/>
                </a:lnTo>
                <a:lnTo>
                  <a:pt x="26190" y="77890"/>
                </a:lnTo>
                <a:lnTo>
                  <a:pt x="26290" y="77970"/>
                </a:lnTo>
                <a:lnTo>
                  <a:pt x="26330" y="77990"/>
                </a:lnTo>
                <a:lnTo>
                  <a:pt x="26380" y="78060"/>
                </a:lnTo>
                <a:lnTo>
                  <a:pt x="26440" y="78120"/>
                </a:lnTo>
                <a:lnTo>
                  <a:pt x="26480" y="78190"/>
                </a:lnTo>
                <a:lnTo>
                  <a:pt x="26500" y="78270"/>
                </a:lnTo>
                <a:lnTo>
                  <a:pt x="26500" y="78370"/>
                </a:lnTo>
                <a:lnTo>
                  <a:pt x="26460" y="78500"/>
                </a:lnTo>
                <a:lnTo>
                  <a:pt x="26440" y="78580"/>
                </a:lnTo>
                <a:lnTo>
                  <a:pt x="26430" y="78690"/>
                </a:lnTo>
                <a:lnTo>
                  <a:pt x="26450" y="78770"/>
                </a:lnTo>
                <a:lnTo>
                  <a:pt x="26480" y="78850"/>
                </a:lnTo>
                <a:lnTo>
                  <a:pt x="26610" y="79050"/>
                </a:lnTo>
                <a:lnTo>
                  <a:pt x="26640" y="79220"/>
                </a:lnTo>
                <a:lnTo>
                  <a:pt x="26630" y="79230"/>
                </a:lnTo>
                <a:lnTo>
                  <a:pt x="26550" y="79230"/>
                </a:lnTo>
                <a:lnTo>
                  <a:pt x="26380" y="79270"/>
                </a:lnTo>
                <a:lnTo>
                  <a:pt x="26280" y="79260"/>
                </a:lnTo>
                <a:lnTo>
                  <a:pt x="26180" y="79230"/>
                </a:lnTo>
                <a:lnTo>
                  <a:pt x="26110" y="79170"/>
                </a:lnTo>
                <a:lnTo>
                  <a:pt x="26060" y="79110"/>
                </a:lnTo>
                <a:lnTo>
                  <a:pt x="25940" y="78890"/>
                </a:lnTo>
                <a:lnTo>
                  <a:pt x="25910" y="78810"/>
                </a:lnTo>
                <a:lnTo>
                  <a:pt x="25870" y="78750"/>
                </a:lnTo>
                <a:lnTo>
                  <a:pt x="25790" y="78700"/>
                </a:lnTo>
                <a:lnTo>
                  <a:pt x="25700" y="78650"/>
                </a:lnTo>
                <a:lnTo>
                  <a:pt x="25750" y="78560"/>
                </a:lnTo>
                <a:lnTo>
                  <a:pt x="25720" y="78550"/>
                </a:lnTo>
                <a:lnTo>
                  <a:pt x="25710" y="78540"/>
                </a:lnTo>
                <a:lnTo>
                  <a:pt x="25670" y="78450"/>
                </a:lnTo>
                <a:lnTo>
                  <a:pt x="25490" y="78360"/>
                </a:lnTo>
                <a:lnTo>
                  <a:pt x="25340" y="78380"/>
                </a:lnTo>
                <a:lnTo>
                  <a:pt x="25290" y="78340"/>
                </a:lnTo>
                <a:lnTo>
                  <a:pt x="25340" y="78260"/>
                </a:lnTo>
                <a:lnTo>
                  <a:pt x="25330" y="78220"/>
                </a:lnTo>
                <a:lnTo>
                  <a:pt x="25310" y="78220"/>
                </a:lnTo>
                <a:lnTo>
                  <a:pt x="25160" y="78200"/>
                </a:lnTo>
                <a:lnTo>
                  <a:pt x="25020" y="78130"/>
                </a:lnTo>
                <a:lnTo>
                  <a:pt x="24940" y="78120"/>
                </a:lnTo>
                <a:lnTo>
                  <a:pt x="24880" y="78240"/>
                </a:lnTo>
                <a:lnTo>
                  <a:pt x="24800" y="78270"/>
                </a:lnTo>
                <a:lnTo>
                  <a:pt x="24660" y="78130"/>
                </a:lnTo>
                <a:lnTo>
                  <a:pt x="24630" y="78120"/>
                </a:lnTo>
                <a:lnTo>
                  <a:pt x="24600" y="78200"/>
                </a:lnTo>
                <a:lnTo>
                  <a:pt x="24490" y="78160"/>
                </a:lnTo>
                <a:lnTo>
                  <a:pt x="24440" y="78120"/>
                </a:lnTo>
                <a:lnTo>
                  <a:pt x="24420" y="78080"/>
                </a:lnTo>
                <a:lnTo>
                  <a:pt x="24540" y="77990"/>
                </a:lnTo>
                <a:lnTo>
                  <a:pt x="24430" y="77850"/>
                </a:lnTo>
                <a:lnTo>
                  <a:pt x="24390" y="77860"/>
                </a:lnTo>
                <a:lnTo>
                  <a:pt x="24310" y="77790"/>
                </a:lnTo>
                <a:lnTo>
                  <a:pt x="24270" y="77710"/>
                </a:lnTo>
                <a:lnTo>
                  <a:pt x="24200" y="77650"/>
                </a:lnTo>
                <a:lnTo>
                  <a:pt x="24160" y="77650"/>
                </a:lnTo>
                <a:lnTo>
                  <a:pt x="24070" y="77700"/>
                </a:lnTo>
                <a:lnTo>
                  <a:pt x="24000" y="77630"/>
                </a:lnTo>
                <a:lnTo>
                  <a:pt x="23980" y="77660"/>
                </a:lnTo>
                <a:lnTo>
                  <a:pt x="23940" y="77690"/>
                </a:lnTo>
                <a:lnTo>
                  <a:pt x="23880" y="77700"/>
                </a:lnTo>
                <a:lnTo>
                  <a:pt x="23880" y="77720"/>
                </a:lnTo>
                <a:lnTo>
                  <a:pt x="24060" y="77790"/>
                </a:lnTo>
                <a:lnTo>
                  <a:pt x="24120" y="77860"/>
                </a:lnTo>
                <a:lnTo>
                  <a:pt x="24130" y="77920"/>
                </a:lnTo>
                <a:lnTo>
                  <a:pt x="24090" y="78000"/>
                </a:lnTo>
                <a:lnTo>
                  <a:pt x="23730" y="78200"/>
                </a:lnTo>
                <a:lnTo>
                  <a:pt x="23610" y="78260"/>
                </a:lnTo>
                <a:lnTo>
                  <a:pt x="23510" y="78290"/>
                </a:lnTo>
                <a:lnTo>
                  <a:pt x="23320" y="78280"/>
                </a:lnTo>
                <a:lnTo>
                  <a:pt x="23260" y="78240"/>
                </a:lnTo>
                <a:lnTo>
                  <a:pt x="23190" y="78140"/>
                </a:lnTo>
                <a:lnTo>
                  <a:pt x="23180" y="78060"/>
                </a:lnTo>
                <a:lnTo>
                  <a:pt x="23180" y="77960"/>
                </a:lnTo>
                <a:lnTo>
                  <a:pt x="23320" y="77700"/>
                </a:lnTo>
                <a:lnTo>
                  <a:pt x="23190" y="77720"/>
                </a:lnTo>
                <a:lnTo>
                  <a:pt x="23120" y="77700"/>
                </a:lnTo>
                <a:lnTo>
                  <a:pt x="23090" y="77740"/>
                </a:lnTo>
                <a:lnTo>
                  <a:pt x="23160" y="77870"/>
                </a:lnTo>
                <a:lnTo>
                  <a:pt x="23110" y="77940"/>
                </a:lnTo>
                <a:lnTo>
                  <a:pt x="23090" y="78080"/>
                </a:lnTo>
                <a:lnTo>
                  <a:pt x="23150" y="78210"/>
                </a:lnTo>
                <a:lnTo>
                  <a:pt x="23160" y="78280"/>
                </a:lnTo>
                <a:lnTo>
                  <a:pt x="22990" y="78330"/>
                </a:lnTo>
                <a:lnTo>
                  <a:pt x="22840" y="78350"/>
                </a:lnTo>
                <a:lnTo>
                  <a:pt x="22790" y="78220"/>
                </a:lnTo>
                <a:lnTo>
                  <a:pt x="22740" y="78110"/>
                </a:lnTo>
                <a:lnTo>
                  <a:pt x="22700" y="78190"/>
                </a:lnTo>
                <a:lnTo>
                  <a:pt x="22680" y="78240"/>
                </a:lnTo>
                <a:lnTo>
                  <a:pt x="22530" y="78140"/>
                </a:lnTo>
                <a:lnTo>
                  <a:pt x="22380" y="78080"/>
                </a:lnTo>
                <a:lnTo>
                  <a:pt x="22350" y="78110"/>
                </a:lnTo>
                <a:lnTo>
                  <a:pt x="22370" y="78130"/>
                </a:lnTo>
                <a:lnTo>
                  <a:pt x="22520" y="78240"/>
                </a:lnTo>
                <a:lnTo>
                  <a:pt x="22550" y="78290"/>
                </a:lnTo>
                <a:lnTo>
                  <a:pt x="22590" y="78390"/>
                </a:lnTo>
                <a:lnTo>
                  <a:pt x="22570" y="78430"/>
                </a:lnTo>
                <a:lnTo>
                  <a:pt x="22410" y="78500"/>
                </a:lnTo>
                <a:lnTo>
                  <a:pt x="22380" y="78480"/>
                </a:lnTo>
                <a:lnTo>
                  <a:pt x="22340" y="78540"/>
                </a:lnTo>
                <a:lnTo>
                  <a:pt x="22360" y="78650"/>
                </a:lnTo>
                <a:lnTo>
                  <a:pt x="22330" y="78710"/>
                </a:lnTo>
                <a:lnTo>
                  <a:pt x="22240" y="78690"/>
                </a:lnTo>
                <a:lnTo>
                  <a:pt x="22190" y="78740"/>
                </a:lnTo>
                <a:lnTo>
                  <a:pt x="22120" y="78720"/>
                </a:lnTo>
                <a:lnTo>
                  <a:pt x="21960" y="78630"/>
                </a:lnTo>
                <a:lnTo>
                  <a:pt x="21860" y="78510"/>
                </a:lnTo>
                <a:lnTo>
                  <a:pt x="21670" y="78380"/>
                </a:lnTo>
                <a:lnTo>
                  <a:pt x="21530" y="78240"/>
                </a:lnTo>
                <a:lnTo>
                  <a:pt x="21420" y="78240"/>
                </a:lnTo>
                <a:lnTo>
                  <a:pt x="21390" y="78220"/>
                </a:lnTo>
                <a:lnTo>
                  <a:pt x="21380" y="78150"/>
                </a:lnTo>
                <a:lnTo>
                  <a:pt x="21410" y="78090"/>
                </a:lnTo>
                <a:lnTo>
                  <a:pt x="21470" y="78070"/>
                </a:lnTo>
                <a:lnTo>
                  <a:pt x="21520" y="77940"/>
                </a:lnTo>
                <a:lnTo>
                  <a:pt x="21570" y="77880"/>
                </a:lnTo>
                <a:lnTo>
                  <a:pt x="21610" y="77870"/>
                </a:lnTo>
                <a:lnTo>
                  <a:pt x="21710" y="77670"/>
                </a:lnTo>
                <a:lnTo>
                  <a:pt x="21710" y="77510"/>
                </a:lnTo>
                <a:lnTo>
                  <a:pt x="21730" y="77450"/>
                </a:lnTo>
                <a:lnTo>
                  <a:pt x="21850" y="77420"/>
                </a:lnTo>
                <a:lnTo>
                  <a:pt x="21980" y="77440"/>
                </a:lnTo>
                <a:lnTo>
                  <a:pt x="21940" y="77390"/>
                </a:lnTo>
                <a:lnTo>
                  <a:pt x="21930" y="77380"/>
                </a:lnTo>
                <a:lnTo>
                  <a:pt x="21930" y="77360"/>
                </a:lnTo>
                <a:lnTo>
                  <a:pt x="21930" y="77310"/>
                </a:lnTo>
                <a:lnTo>
                  <a:pt x="21900" y="77280"/>
                </a:lnTo>
                <a:lnTo>
                  <a:pt x="21790" y="77310"/>
                </a:lnTo>
                <a:lnTo>
                  <a:pt x="21730" y="77300"/>
                </a:lnTo>
                <a:lnTo>
                  <a:pt x="21660" y="77200"/>
                </a:lnTo>
                <a:lnTo>
                  <a:pt x="21590" y="77270"/>
                </a:lnTo>
                <a:lnTo>
                  <a:pt x="21540" y="77100"/>
                </a:lnTo>
                <a:lnTo>
                  <a:pt x="21460" y="77070"/>
                </a:lnTo>
                <a:lnTo>
                  <a:pt x="21440" y="76990"/>
                </a:lnTo>
                <a:lnTo>
                  <a:pt x="21490" y="76760"/>
                </a:lnTo>
                <a:lnTo>
                  <a:pt x="21480" y="76660"/>
                </a:lnTo>
                <a:lnTo>
                  <a:pt x="21460" y="76670"/>
                </a:lnTo>
                <a:lnTo>
                  <a:pt x="21430" y="76720"/>
                </a:lnTo>
                <a:lnTo>
                  <a:pt x="21390" y="76790"/>
                </a:lnTo>
                <a:lnTo>
                  <a:pt x="21350" y="76810"/>
                </a:lnTo>
                <a:lnTo>
                  <a:pt x="21290" y="76760"/>
                </a:lnTo>
                <a:lnTo>
                  <a:pt x="21270" y="76680"/>
                </a:lnTo>
                <a:lnTo>
                  <a:pt x="21220" y="76650"/>
                </a:lnTo>
                <a:lnTo>
                  <a:pt x="21180" y="76700"/>
                </a:lnTo>
                <a:lnTo>
                  <a:pt x="21340" y="76890"/>
                </a:lnTo>
                <a:lnTo>
                  <a:pt x="21460" y="77290"/>
                </a:lnTo>
                <a:lnTo>
                  <a:pt x="21420" y="77490"/>
                </a:lnTo>
                <a:lnTo>
                  <a:pt x="21290" y="77670"/>
                </a:lnTo>
                <a:lnTo>
                  <a:pt x="21300" y="77730"/>
                </a:lnTo>
                <a:lnTo>
                  <a:pt x="21360" y="77880"/>
                </a:lnTo>
                <a:lnTo>
                  <a:pt x="21190" y="77880"/>
                </a:lnTo>
                <a:lnTo>
                  <a:pt x="21190" y="77670"/>
                </a:lnTo>
                <a:lnTo>
                  <a:pt x="21090" y="77650"/>
                </a:lnTo>
                <a:lnTo>
                  <a:pt x="21020" y="77530"/>
                </a:lnTo>
                <a:lnTo>
                  <a:pt x="20970" y="77490"/>
                </a:lnTo>
                <a:lnTo>
                  <a:pt x="20940" y="77400"/>
                </a:lnTo>
                <a:lnTo>
                  <a:pt x="20980" y="77210"/>
                </a:lnTo>
                <a:lnTo>
                  <a:pt x="20980" y="77120"/>
                </a:lnTo>
                <a:lnTo>
                  <a:pt x="20950" y="77110"/>
                </a:lnTo>
                <a:lnTo>
                  <a:pt x="20910" y="77240"/>
                </a:lnTo>
                <a:lnTo>
                  <a:pt x="20830" y="77320"/>
                </a:lnTo>
                <a:lnTo>
                  <a:pt x="20770" y="77360"/>
                </a:lnTo>
                <a:lnTo>
                  <a:pt x="20670" y="77340"/>
                </a:lnTo>
                <a:lnTo>
                  <a:pt x="20620" y="77220"/>
                </a:lnTo>
                <a:lnTo>
                  <a:pt x="20640" y="77190"/>
                </a:lnTo>
                <a:lnTo>
                  <a:pt x="20580" y="77070"/>
                </a:lnTo>
                <a:lnTo>
                  <a:pt x="20490" y="77090"/>
                </a:lnTo>
                <a:lnTo>
                  <a:pt x="20420" y="77120"/>
                </a:lnTo>
                <a:lnTo>
                  <a:pt x="20360" y="77050"/>
                </a:lnTo>
                <a:lnTo>
                  <a:pt x="20290" y="76910"/>
                </a:lnTo>
                <a:lnTo>
                  <a:pt x="20240" y="76760"/>
                </a:lnTo>
                <a:lnTo>
                  <a:pt x="20240" y="76690"/>
                </a:lnTo>
                <a:lnTo>
                  <a:pt x="20260" y="76530"/>
                </a:lnTo>
                <a:lnTo>
                  <a:pt x="20370" y="76330"/>
                </a:lnTo>
                <a:lnTo>
                  <a:pt x="20390" y="76250"/>
                </a:lnTo>
                <a:lnTo>
                  <a:pt x="20320" y="76240"/>
                </a:lnTo>
                <a:lnTo>
                  <a:pt x="20320" y="76140"/>
                </a:lnTo>
                <a:lnTo>
                  <a:pt x="20360" y="76060"/>
                </a:lnTo>
                <a:lnTo>
                  <a:pt x="20400" y="76040"/>
                </a:lnTo>
                <a:lnTo>
                  <a:pt x="20480" y="76000"/>
                </a:lnTo>
                <a:lnTo>
                  <a:pt x="20490" y="75960"/>
                </a:lnTo>
                <a:lnTo>
                  <a:pt x="20340" y="75910"/>
                </a:lnTo>
                <a:lnTo>
                  <a:pt x="20290" y="75860"/>
                </a:lnTo>
                <a:lnTo>
                  <a:pt x="20270" y="75790"/>
                </a:lnTo>
                <a:lnTo>
                  <a:pt x="20280" y="75760"/>
                </a:lnTo>
                <a:lnTo>
                  <a:pt x="20270" y="75720"/>
                </a:lnTo>
                <a:lnTo>
                  <a:pt x="20200" y="75650"/>
                </a:lnTo>
                <a:lnTo>
                  <a:pt x="20090" y="75720"/>
                </a:lnTo>
                <a:lnTo>
                  <a:pt x="20100" y="75600"/>
                </a:lnTo>
                <a:lnTo>
                  <a:pt x="20120" y="75540"/>
                </a:lnTo>
                <a:lnTo>
                  <a:pt x="20260" y="75580"/>
                </a:lnTo>
                <a:lnTo>
                  <a:pt x="20340" y="75580"/>
                </a:lnTo>
                <a:lnTo>
                  <a:pt x="20420" y="75520"/>
                </a:lnTo>
                <a:lnTo>
                  <a:pt x="20630" y="75070"/>
                </a:lnTo>
                <a:lnTo>
                  <a:pt x="20710" y="74750"/>
                </a:lnTo>
                <a:lnTo>
                  <a:pt x="20780" y="74510"/>
                </a:lnTo>
                <a:lnTo>
                  <a:pt x="21110" y="73990"/>
                </a:lnTo>
                <a:lnTo>
                  <a:pt x="21120" y="73970"/>
                </a:lnTo>
                <a:lnTo>
                  <a:pt x="21080" y="73930"/>
                </a:lnTo>
                <a:lnTo>
                  <a:pt x="20970" y="73930"/>
                </a:lnTo>
                <a:lnTo>
                  <a:pt x="20900" y="73940"/>
                </a:lnTo>
                <a:lnTo>
                  <a:pt x="20910" y="73860"/>
                </a:lnTo>
                <a:lnTo>
                  <a:pt x="20880" y="73800"/>
                </a:lnTo>
                <a:lnTo>
                  <a:pt x="20900" y="73750"/>
                </a:lnTo>
                <a:lnTo>
                  <a:pt x="21000" y="73730"/>
                </a:lnTo>
                <a:lnTo>
                  <a:pt x="21070" y="73590"/>
                </a:lnTo>
                <a:lnTo>
                  <a:pt x="21200" y="73620"/>
                </a:lnTo>
                <a:lnTo>
                  <a:pt x="21290" y="73610"/>
                </a:lnTo>
                <a:lnTo>
                  <a:pt x="21340" y="73630"/>
                </a:lnTo>
                <a:lnTo>
                  <a:pt x="21450" y="73730"/>
                </a:lnTo>
                <a:lnTo>
                  <a:pt x="21610" y="73970"/>
                </a:lnTo>
                <a:lnTo>
                  <a:pt x="21770" y="74190"/>
                </a:lnTo>
                <a:lnTo>
                  <a:pt x="21940" y="74110"/>
                </a:lnTo>
                <a:lnTo>
                  <a:pt x="22110" y="74060"/>
                </a:lnTo>
                <a:lnTo>
                  <a:pt x="22320" y="74110"/>
                </a:lnTo>
                <a:lnTo>
                  <a:pt x="22620" y="74110"/>
                </a:lnTo>
                <a:lnTo>
                  <a:pt x="23110" y="74240"/>
                </a:lnTo>
                <a:lnTo>
                  <a:pt x="23080" y="74110"/>
                </a:lnTo>
                <a:lnTo>
                  <a:pt x="23300" y="73970"/>
                </a:lnTo>
                <a:lnTo>
                  <a:pt x="23250" y="73790"/>
                </a:lnTo>
                <a:lnTo>
                  <a:pt x="23260" y="73390"/>
                </a:lnTo>
                <a:lnTo>
                  <a:pt x="23220" y="73080"/>
                </a:lnTo>
                <a:lnTo>
                  <a:pt x="23430" y="73120"/>
                </a:lnTo>
                <a:lnTo>
                  <a:pt x="23640" y="73120"/>
                </a:lnTo>
                <a:lnTo>
                  <a:pt x="23940" y="73170"/>
                </a:lnTo>
                <a:lnTo>
                  <a:pt x="24230" y="73210"/>
                </a:lnTo>
                <a:lnTo>
                  <a:pt x="24440" y="73210"/>
                </a:lnTo>
                <a:lnTo>
                  <a:pt x="24660" y="72990"/>
                </a:lnTo>
                <a:lnTo>
                  <a:pt x="24720" y="72920"/>
                </a:lnTo>
                <a:lnTo>
                  <a:pt x="24830" y="72810"/>
                </a:lnTo>
                <a:lnTo>
                  <a:pt x="25080" y="73080"/>
                </a:lnTo>
                <a:lnTo>
                  <a:pt x="25240" y="73490"/>
                </a:lnTo>
                <a:lnTo>
                  <a:pt x="25450" y="73400"/>
                </a:lnTo>
                <a:lnTo>
                  <a:pt x="25970" y="7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