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Kangwon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North Korea • State Map | Fully Editable Vector Shape</a:t>
            </a:r>
          </a:p>
        </p:txBody>
      </p:sp>
      <p:sp>
        <p:nvSpPr>
          <p:cNvPr id="101" name="Kangw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900" y="87420"/>
                </a:moveTo>
                <a:lnTo>
                  <a:pt x="43680" y="87390"/>
                </a:lnTo>
                <a:lnTo>
                  <a:pt x="43650" y="87310"/>
                </a:lnTo>
                <a:lnTo>
                  <a:pt x="43610" y="87250"/>
                </a:lnTo>
                <a:lnTo>
                  <a:pt x="43610" y="87240"/>
                </a:lnTo>
                <a:lnTo>
                  <a:pt x="43550" y="87080"/>
                </a:lnTo>
                <a:lnTo>
                  <a:pt x="43500" y="87020"/>
                </a:lnTo>
                <a:lnTo>
                  <a:pt x="43440" y="86860"/>
                </a:lnTo>
                <a:lnTo>
                  <a:pt x="43440" y="86770"/>
                </a:lnTo>
                <a:lnTo>
                  <a:pt x="43170" y="86790"/>
                </a:lnTo>
                <a:lnTo>
                  <a:pt x="42980" y="86710"/>
                </a:lnTo>
                <a:lnTo>
                  <a:pt x="42880" y="86580"/>
                </a:lnTo>
                <a:lnTo>
                  <a:pt x="42760" y="86360"/>
                </a:lnTo>
                <a:lnTo>
                  <a:pt x="42710" y="86210"/>
                </a:lnTo>
                <a:lnTo>
                  <a:pt x="42700" y="86120"/>
                </a:lnTo>
                <a:lnTo>
                  <a:pt x="42750" y="86030"/>
                </a:lnTo>
                <a:lnTo>
                  <a:pt x="42860" y="85910"/>
                </a:lnTo>
                <a:lnTo>
                  <a:pt x="42900" y="85820"/>
                </a:lnTo>
                <a:lnTo>
                  <a:pt x="42920" y="85720"/>
                </a:lnTo>
                <a:lnTo>
                  <a:pt x="42910" y="85630"/>
                </a:lnTo>
                <a:lnTo>
                  <a:pt x="42760" y="85440"/>
                </a:lnTo>
                <a:lnTo>
                  <a:pt x="42700" y="85380"/>
                </a:lnTo>
                <a:lnTo>
                  <a:pt x="42660" y="85310"/>
                </a:lnTo>
                <a:lnTo>
                  <a:pt x="42640" y="85220"/>
                </a:lnTo>
                <a:lnTo>
                  <a:pt x="42740" y="85070"/>
                </a:lnTo>
                <a:lnTo>
                  <a:pt x="42820" y="85040"/>
                </a:lnTo>
                <a:lnTo>
                  <a:pt x="42950" y="84950"/>
                </a:lnTo>
                <a:lnTo>
                  <a:pt x="43000" y="84860"/>
                </a:lnTo>
                <a:lnTo>
                  <a:pt x="43020" y="84750"/>
                </a:lnTo>
                <a:lnTo>
                  <a:pt x="43020" y="84660"/>
                </a:lnTo>
                <a:lnTo>
                  <a:pt x="42990" y="84580"/>
                </a:lnTo>
                <a:lnTo>
                  <a:pt x="42930" y="84520"/>
                </a:lnTo>
                <a:lnTo>
                  <a:pt x="42860" y="84470"/>
                </a:lnTo>
                <a:lnTo>
                  <a:pt x="42770" y="84490"/>
                </a:lnTo>
                <a:lnTo>
                  <a:pt x="42700" y="84510"/>
                </a:lnTo>
                <a:lnTo>
                  <a:pt x="42630" y="84560"/>
                </a:lnTo>
                <a:lnTo>
                  <a:pt x="42450" y="84730"/>
                </a:lnTo>
                <a:lnTo>
                  <a:pt x="42370" y="84760"/>
                </a:lnTo>
                <a:lnTo>
                  <a:pt x="42270" y="84750"/>
                </a:lnTo>
                <a:lnTo>
                  <a:pt x="42200" y="84700"/>
                </a:lnTo>
                <a:lnTo>
                  <a:pt x="42170" y="84620"/>
                </a:lnTo>
                <a:lnTo>
                  <a:pt x="42160" y="84530"/>
                </a:lnTo>
                <a:lnTo>
                  <a:pt x="42130" y="84450"/>
                </a:lnTo>
                <a:lnTo>
                  <a:pt x="42050" y="84400"/>
                </a:lnTo>
                <a:lnTo>
                  <a:pt x="41940" y="84390"/>
                </a:lnTo>
                <a:lnTo>
                  <a:pt x="41740" y="84350"/>
                </a:lnTo>
                <a:lnTo>
                  <a:pt x="41670" y="84300"/>
                </a:lnTo>
                <a:lnTo>
                  <a:pt x="41630" y="84230"/>
                </a:lnTo>
                <a:lnTo>
                  <a:pt x="41600" y="84140"/>
                </a:lnTo>
                <a:lnTo>
                  <a:pt x="41610" y="84100"/>
                </a:lnTo>
                <a:lnTo>
                  <a:pt x="41650" y="84020"/>
                </a:lnTo>
                <a:lnTo>
                  <a:pt x="41520" y="83810"/>
                </a:lnTo>
                <a:lnTo>
                  <a:pt x="41190" y="83400"/>
                </a:lnTo>
                <a:lnTo>
                  <a:pt x="41020" y="83150"/>
                </a:lnTo>
                <a:lnTo>
                  <a:pt x="40930" y="82990"/>
                </a:lnTo>
                <a:lnTo>
                  <a:pt x="40650" y="82360"/>
                </a:lnTo>
                <a:lnTo>
                  <a:pt x="40620" y="82260"/>
                </a:lnTo>
                <a:lnTo>
                  <a:pt x="40540" y="81940"/>
                </a:lnTo>
                <a:lnTo>
                  <a:pt x="40510" y="81610"/>
                </a:lnTo>
                <a:lnTo>
                  <a:pt x="40540" y="81450"/>
                </a:lnTo>
                <a:lnTo>
                  <a:pt x="40600" y="81180"/>
                </a:lnTo>
                <a:lnTo>
                  <a:pt x="40700" y="80940"/>
                </a:lnTo>
                <a:lnTo>
                  <a:pt x="40720" y="80870"/>
                </a:lnTo>
                <a:lnTo>
                  <a:pt x="40720" y="80770"/>
                </a:lnTo>
                <a:lnTo>
                  <a:pt x="40710" y="80690"/>
                </a:lnTo>
                <a:lnTo>
                  <a:pt x="40680" y="80610"/>
                </a:lnTo>
                <a:lnTo>
                  <a:pt x="40610" y="80500"/>
                </a:lnTo>
                <a:lnTo>
                  <a:pt x="40520" y="80370"/>
                </a:lnTo>
                <a:lnTo>
                  <a:pt x="40280" y="80050"/>
                </a:lnTo>
                <a:lnTo>
                  <a:pt x="40240" y="79950"/>
                </a:lnTo>
                <a:lnTo>
                  <a:pt x="40230" y="79880"/>
                </a:lnTo>
                <a:lnTo>
                  <a:pt x="40240" y="79750"/>
                </a:lnTo>
                <a:lnTo>
                  <a:pt x="40240" y="79710"/>
                </a:lnTo>
                <a:lnTo>
                  <a:pt x="40280" y="79630"/>
                </a:lnTo>
                <a:lnTo>
                  <a:pt x="40360" y="79550"/>
                </a:lnTo>
                <a:lnTo>
                  <a:pt x="40520" y="79450"/>
                </a:lnTo>
                <a:lnTo>
                  <a:pt x="41040" y="79320"/>
                </a:lnTo>
                <a:lnTo>
                  <a:pt x="41280" y="79230"/>
                </a:lnTo>
                <a:lnTo>
                  <a:pt x="41370" y="79180"/>
                </a:lnTo>
                <a:lnTo>
                  <a:pt x="41620" y="79000"/>
                </a:lnTo>
                <a:lnTo>
                  <a:pt x="41700" y="78920"/>
                </a:lnTo>
                <a:lnTo>
                  <a:pt x="41820" y="78760"/>
                </a:lnTo>
                <a:lnTo>
                  <a:pt x="42040" y="78230"/>
                </a:lnTo>
                <a:lnTo>
                  <a:pt x="42200" y="77980"/>
                </a:lnTo>
                <a:lnTo>
                  <a:pt x="42490" y="77570"/>
                </a:lnTo>
                <a:lnTo>
                  <a:pt x="42640" y="77320"/>
                </a:lnTo>
                <a:lnTo>
                  <a:pt x="42710" y="77140"/>
                </a:lnTo>
                <a:lnTo>
                  <a:pt x="42750" y="76980"/>
                </a:lnTo>
                <a:lnTo>
                  <a:pt x="42790" y="76650"/>
                </a:lnTo>
                <a:lnTo>
                  <a:pt x="42810" y="76450"/>
                </a:lnTo>
                <a:lnTo>
                  <a:pt x="42800" y="76270"/>
                </a:lnTo>
                <a:lnTo>
                  <a:pt x="42730" y="75880"/>
                </a:lnTo>
                <a:lnTo>
                  <a:pt x="42720" y="75700"/>
                </a:lnTo>
                <a:lnTo>
                  <a:pt x="42760" y="75530"/>
                </a:lnTo>
                <a:lnTo>
                  <a:pt x="42810" y="75440"/>
                </a:lnTo>
                <a:lnTo>
                  <a:pt x="42860" y="75370"/>
                </a:lnTo>
                <a:lnTo>
                  <a:pt x="43020" y="75210"/>
                </a:lnTo>
                <a:lnTo>
                  <a:pt x="43100" y="75150"/>
                </a:lnTo>
                <a:lnTo>
                  <a:pt x="43180" y="75110"/>
                </a:lnTo>
                <a:lnTo>
                  <a:pt x="43340" y="75080"/>
                </a:lnTo>
                <a:lnTo>
                  <a:pt x="43790" y="75070"/>
                </a:lnTo>
                <a:lnTo>
                  <a:pt x="43950" y="75050"/>
                </a:lnTo>
                <a:lnTo>
                  <a:pt x="44120" y="74960"/>
                </a:lnTo>
                <a:lnTo>
                  <a:pt x="44190" y="74890"/>
                </a:lnTo>
                <a:lnTo>
                  <a:pt x="44290" y="74750"/>
                </a:lnTo>
                <a:lnTo>
                  <a:pt x="44540" y="74400"/>
                </a:lnTo>
                <a:lnTo>
                  <a:pt x="44610" y="74230"/>
                </a:lnTo>
                <a:lnTo>
                  <a:pt x="44650" y="74070"/>
                </a:lnTo>
                <a:lnTo>
                  <a:pt x="44660" y="73890"/>
                </a:lnTo>
                <a:lnTo>
                  <a:pt x="44650" y="73810"/>
                </a:lnTo>
                <a:lnTo>
                  <a:pt x="44600" y="73650"/>
                </a:lnTo>
                <a:lnTo>
                  <a:pt x="44510" y="73500"/>
                </a:lnTo>
                <a:lnTo>
                  <a:pt x="44440" y="73430"/>
                </a:lnTo>
                <a:lnTo>
                  <a:pt x="44320" y="73260"/>
                </a:lnTo>
                <a:lnTo>
                  <a:pt x="44110" y="72880"/>
                </a:lnTo>
                <a:lnTo>
                  <a:pt x="44090" y="72800"/>
                </a:lnTo>
                <a:lnTo>
                  <a:pt x="44080" y="72700"/>
                </a:lnTo>
                <a:lnTo>
                  <a:pt x="44120" y="72500"/>
                </a:lnTo>
                <a:lnTo>
                  <a:pt x="44170" y="72360"/>
                </a:lnTo>
                <a:lnTo>
                  <a:pt x="44190" y="72350"/>
                </a:lnTo>
                <a:lnTo>
                  <a:pt x="44260" y="72180"/>
                </a:lnTo>
                <a:lnTo>
                  <a:pt x="44270" y="71970"/>
                </a:lnTo>
                <a:lnTo>
                  <a:pt x="44250" y="71760"/>
                </a:lnTo>
                <a:lnTo>
                  <a:pt x="44260" y="71650"/>
                </a:lnTo>
                <a:lnTo>
                  <a:pt x="44290" y="71560"/>
                </a:lnTo>
                <a:lnTo>
                  <a:pt x="44340" y="71450"/>
                </a:lnTo>
                <a:lnTo>
                  <a:pt x="44500" y="71310"/>
                </a:lnTo>
                <a:lnTo>
                  <a:pt x="44600" y="71250"/>
                </a:lnTo>
                <a:lnTo>
                  <a:pt x="45120" y="71000"/>
                </a:lnTo>
                <a:lnTo>
                  <a:pt x="45210" y="70930"/>
                </a:lnTo>
                <a:lnTo>
                  <a:pt x="45240" y="70850"/>
                </a:lnTo>
                <a:lnTo>
                  <a:pt x="45250" y="70730"/>
                </a:lnTo>
                <a:lnTo>
                  <a:pt x="45220" y="70650"/>
                </a:lnTo>
                <a:lnTo>
                  <a:pt x="45200" y="70620"/>
                </a:lnTo>
                <a:lnTo>
                  <a:pt x="45160" y="70560"/>
                </a:lnTo>
                <a:lnTo>
                  <a:pt x="45040" y="70380"/>
                </a:lnTo>
                <a:lnTo>
                  <a:pt x="44960" y="70300"/>
                </a:lnTo>
                <a:lnTo>
                  <a:pt x="44800" y="70150"/>
                </a:lnTo>
                <a:lnTo>
                  <a:pt x="44730" y="70100"/>
                </a:lnTo>
                <a:lnTo>
                  <a:pt x="44820" y="70080"/>
                </a:lnTo>
                <a:lnTo>
                  <a:pt x="44920" y="70020"/>
                </a:lnTo>
                <a:lnTo>
                  <a:pt x="44950" y="69940"/>
                </a:lnTo>
                <a:lnTo>
                  <a:pt x="44950" y="69830"/>
                </a:lnTo>
                <a:lnTo>
                  <a:pt x="44920" y="69740"/>
                </a:lnTo>
                <a:lnTo>
                  <a:pt x="44700" y="69300"/>
                </a:lnTo>
                <a:lnTo>
                  <a:pt x="44690" y="69190"/>
                </a:lnTo>
                <a:lnTo>
                  <a:pt x="44710" y="69100"/>
                </a:lnTo>
                <a:lnTo>
                  <a:pt x="44790" y="69010"/>
                </a:lnTo>
                <a:lnTo>
                  <a:pt x="44890" y="68960"/>
                </a:lnTo>
                <a:lnTo>
                  <a:pt x="45060" y="68910"/>
                </a:lnTo>
                <a:lnTo>
                  <a:pt x="45350" y="68860"/>
                </a:lnTo>
                <a:lnTo>
                  <a:pt x="45420" y="68830"/>
                </a:lnTo>
                <a:lnTo>
                  <a:pt x="45520" y="68770"/>
                </a:lnTo>
                <a:lnTo>
                  <a:pt x="45580" y="68670"/>
                </a:lnTo>
                <a:lnTo>
                  <a:pt x="45600" y="68570"/>
                </a:lnTo>
                <a:lnTo>
                  <a:pt x="45610" y="68130"/>
                </a:lnTo>
                <a:lnTo>
                  <a:pt x="45630" y="68090"/>
                </a:lnTo>
                <a:lnTo>
                  <a:pt x="45720" y="67770"/>
                </a:lnTo>
                <a:lnTo>
                  <a:pt x="45730" y="67660"/>
                </a:lnTo>
                <a:lnTo>
                  <a:pt x="45730" y="67340"/>
                </a:lnTo>
                <a:lnTo>
                  <a:pt x="45780" y="67160"/>
                </a:lnTo>
                <a:lnTo>
                  <a:pt x="45820" y="67080"/>
                </a:lnTo>
                <a:lnTo>
                  <a:pt x="45870" y="66980"/>
                </a:lnTo>
                <a:lnTo>
                  <a:pt x="46010" y="66810"/>
                </a:lnTo>
                <a:lnTo>
                  <a:pt x="46220" y="66670"/>
                </a:lnTo>
                <a:lnTo>
                  <a:pt x="46380" y="66610"/>
                </a:lnTo>
                <a:lnTo>
                  <a:pt x="46480" y="66610"/>
                </a:lnTo>
                <a:lnTo>
                  <a:pt x="46590" y="66620"/>
                </a:lnTo>
                <a:lnTo>
                  <a:pt x="46770" y="66680"/>
                </a:lnTo>
                <a:lnTo>
                  <a:pt x="46980" y="66700"/>
                </a:lnTo>
                <a:lnTo>
                  <a:pt x="47440" y="66610"/>
                </a:lnTo>
                <a:lnTo>
                  <a:pt x="47650" y="66590"/>
                </a:lnTo>
                <a:lnTo>
                  <a:pt x="47840" y="66590"/>
                </a:lnTo>
                <a:lnTo>
                  <a:pt x="48050" y="66610"/>
                </a:lnTo>
                <a:lnTo>
                  <a:pt x="48120" y="66630"/>
                </a:lnTo>
                <a:lnTo>
                  <a:pt x="48220" y="66670"/>
                </a:lnTo>
                <a:lnTo>
                  <a:pt x="48410" y="66700"/>
                </a:lnTo>
                <a:lnTo>
                  <a:pt x="48600" y="66740"/>
                </a:lnTo>
                <a:lnTo>
                  <a:pt x="48710" y="66750"/>
                </a:lnTo>
                <a:lnTo>
                  <a:pt x="48730" y="66740"/>
                </a:lnTo>
                <a:lnTo>
                  <a:pt x="48710" y="66770"/>
                </a:lnTo>
                <a:lnTo>
                  <a:pt x="48800" y="66820"/>
                </a:lnTo>
                <a:lnTo>
                  <a:pt x="48890" y="66830"/>
                </a:lnTo>
                <a:lnTo>
                  <a:pt x="49000" y="66770"/>
                </a:lnTo>
                <a:lnTo>
                  <a:pt x="49130" y="66760"/>
                </a:lnTo>
                <a:lnTo>
                  <a:pt x="49240" y="66710"/>
                </a:lnTo>
                <a:lnTo>
                  <a:pt x="49310" y="66720"/>
                </a:lnTo>
                <a:lnTo>
                  <a:pt x="49320" y="66750"/>
                </a:lnTo>
                <a:lnTo>
                  <a:pt x="49250" y="66900"/>
                </a:lnTo>
                <a:lnTo>
                  <a:pt x="49040" y="67050"/>
                </a:lnTo>
                <a:lnTo>
                  <a:pt x="49080" y="67090"/>
                </a:lnTo>
                <a:lnTo>
                  <a:pt x="49170" y="67090"/>
                </a:lnTo>
                <a:lnTo>
                  <a:pt x="49300" y="67040"/>
                </a:lnTo>
                <a:lnTo>
                  <a:pt x="49430" y="66780"/>
                </a:lnTo>
                <a:lnTo>
                  <a:pt x="49570" y="66770"/>
                </a:lnTo>
                <a:lnTo>
                  <a:pt x="49740" y="66700"/>
                </a:lnTo>
                <a:lnTo>
                  <a:pt x="49840" y="66720"/>
                </a:lnTo>
                <a:lnTo>
                  <a:pt x="49930" y="66750"/>
                </a:lnTo>
                <a:lnTo>
                  <a:pt x="50000" y="66810"/>
                </a:lnTo>
                <a:lnTo>
                  <a:pt x="50030" y="66880"/>
                </a:lnTo>
                <a:lnTo>
                  <a:pt x="49990" y="66970"/>
                </a:lnTo>
                <a:lnTo>
                  <a:pt x="49960" y="67090"/>
                </a:lnTo>
                <a:lnTo>
                  <a:pt x="49950" y="67130"/>
                </a:lnTo>
                <a:lnTo>
                  <a:pt x="49910" y="67150"/>
                </a:lnTo>
                <a:lnTo>
                  <a:pt x="49790" y="67040"/>
                </a:lnTo>
                <a:lnTo>
                  <a:pt x="49700" y="67020"/>
                </a:lnTo>
                <a:lnTo>
                  <a:pt x="49650" y="67070"/>
                </a:lnTo>
                <a:lnTo>
                  <a:pt x="49670" y="67140"/>
                </a:lnTo>
                <a:lnTo>
                  <a:pt x="49630" y="67200"/>
                </a:lnTo>
                <a:lnTo>
                  <a:pt x="49570" y="67230"/>
                </a:lnTo>
                <a:lnTo>
                  <a:pt x="49390" y="67200"/>
                </a:lnTo>
                <a:lnTo>
                  <a:pt x="49350" y="67250"/>
                </a:lnTo>
                <a:lnTo>
                  <a:pt x="49400" y="67320"/>
                </a:lnTo>
                <a:lnTo>
                  <a:pt x="49490" y="67330"/>
                </a:lnTo>
                <a:lnTo>
                  <a:pt x="49520" y="67350"/>
                </a:lnTo>
                <a:lnTo>
                  <a:pt x="49500" y="67420"/>
                </a:lnTo>
                <a:lnTo>
                  <a:pt x="49430" y="67440"/>
                </a:lnTo>
                <a:lnTo>
                  <a:pt x="49370" y="67410"/>
                </a:lnTo>
                <a:lnTo>
                  <a:pt x="49290" y="67280"/>
                </a:lnTo>
                <a:lnTo>
                  <a:pt x="49250" y="67270"/>
                </a:lnTo>
                <a:lnTo>
                  <a:pt x="49190" y="67370"/>
                </a:lnTo>
                <a:lnTo>
                  <a:pt x="49190" y="67390"/>
                </a:lnTo>
                <a:lnTo>
                  <a:pt x="49250" y="67440"/>
                </a:lnTo>
                <a:lnTo>
                  <a:pt x="49300" y="67510"/>
                </a:lnTo>
                <a:lnTo>
                  <a:pt x="49300" y="67530"/>
                </a:lnTo>
                <a:lnTo>
                  <a:pt x="49320" y="67650"/>
                </a:lnTo>
                <a:lnTo>
                  <a:pt x="49470" y="67640"/>
                </a:lnTo>
                <a:lnTo>
                  <a:pt x="49580" y="67710"/>
                </a:lnTo>
                <a:lnTo>
                  <a:pt x="49620" y="67690"/>
                </a:lnTo>
                <a:lnTo>
                  <a:pt x="49680" y="67560"/>
                </a:lnTo>
                <a:lnTo>
                  <a:pt x="49770" y="67550"/>
                </a:lnTo>
                <a:lnTo>
                  <a:pt x="49850" y="67660"/>
                </a:lnTo>
                <a:lnTo>
                  <a:pt x="49920" y="67690"/>
                </a:lnTo>
                <a:lnTo>
                  <a:pt x="50090" y="67520"/>
                </a:lnTo>
                <a:lnTo>
                  <a:pt x="50070" y="67450"/>
                </a:lnTo>
                <a:lnTo>
                  <a:pt x="50110" y="67360"/>
                </a:lnTo>
                <a:lnTo>
                  <a:pt x="50190" y="67350"/>
                </a:lnTo>
                <a:lnTo>
                  <a:pt x="50310" y="67450"/>
                </a:lnTo>
                <a:lnTo>
                  <a:pt x="50350" y="67530"/>
                </a:lnTo>
                <a:lnTo>
                  <a:pt x="50450" y="67600"/>
                </a:lnTo>
                <a:lnTo>
                  <a:pt x="50480" y="67740"/>
                </a:lnTo>
                <a:lnTo>
                  <a:pt x="50500" y="67780"/>
                </a:lnTo>
                <a:lnTo>
                  <a:pt x="50460" y="68010"/>
                </a:lnTo>
                <a:lnTo>
                  <a:pt x="50410" y="68080"/>
                </a:lnTo>
                <a:lnTo>
                  <a:pt x="50210" y="67990"/>
                </a:lnTo>
                <a:lnTo>
                  <a:pt x="49900" y="68080"/>
                </a:lnTo>
                <a:lnTo>
                  <a:pt x="49840" y="68220"/>
                </a:lnTo>
                <a:lnTo>
                  <a:pt x="49880" y="68300"/>
                </a:lnTo>
                <a:lnTo>
                  <a:pt x="50030" y="68390"/>
                </a:lnTo>
                <a:lnTo>
                  <a:pt x="50100" y="68400"/>
                </a:lnTo>
                <a:lnTo>
                  <a:pt x="50220" y="68300"/>
                </a:lnTo>
                <a:lnTo>
                  <a:pt x="50290" y="68300"/>
                </a:lnTo>
                <a:lnTo>
                  <a:pt x="50300" y="68350"/>
                </a:lnTo>
                <a:lnTo>
                  <a:pt x="50190" y="68460"/>
                </a:lnTo>
                <a:lnTo>
                  <a:pt x="50030" y="68540"/>
                </a:lnTo>
                <a:lnTo>
                  <a:pt x="49910" y="68550"/>
                </a:lnTo>
                <a:lnTo>
                  <a:pt x="49860" y="68530"/>
                </a:lnTo>
                <a:lnTo>
                  <a:pt x="49740" y="68410"/>
                </a:lnTo>
                <a:lnTo>
                  <a:pt x="49730" y="68360"/>
                </a:lnTo>
                <a:lnTo>
                  <a:pt x="49770" y="68250"/>
                </a:lnTo>
                <a:lnTo>
                  <a:pt x="49750" y="68190"/>
                </a:lnTo>
                <a:lnTo>
                  <a:pt x="49620" y="68030"/>
                </a:lnTo>
                <a:lnTo>
                  <a:pt x="49630" y="67950"/>
                </a:lnTo>
                <a:lnTo>
                  <a:pt x="49600" y="67870"/>
                </a:lnTo>
                <a:lnTo>
                  <a:pt x="49520" y="67920"/>
                </a:lnTo>
                <a:lnTo>
                  <a:pt x="49420" y="67910"/>
                </a:lnTo>
                <a:lnTo>
                  <a:pt x="49410" y="67940"/>
                </a:lnTo>
                <a:lnTo>
                  <a:pt x="49440" y="68030"/>
                </a:lnTo>
                <a:lnTo>
                  <a:pt x="49540" y="68100"/>
                </a:lnTo>
                <a:lnTo>
                  <a:pt x="49590" y="68260"/>
                </a:lnTo>
                <a:lnTo>
                  <a:pt x="49580" y="68320"/>
                </a:lnTo>
                <a:lnTo>
                  <a:pt x="49460" y="68470"/>
                </a:lnTo>
                <a:lnTo>
                  <a:pt x="49460" y="68510"/>
                </a:lnTo>
                <a:lnTo>
                  <a:pt x="49610" y="68580"/>
                </a:lnTo>
                <a:lnTo>
                  <a:pt x="49630" y="68610"/>
                </a:lnTo>
                <a:lnTo>
                  <a:pt x="49580" y="68670"/>
                </a:lnTo>
                <a:lnTo>
                  <a:pt x="49480" y="68650"/>
                </a:lnTo>
                <a:lnTo>
                  <a:pt x="49400" y="68640"/>
                </a:lnTo>
                <a:lnTo>
                  <a:pt x="49360" y="68660"/>
                </a:lnTo>
                <a:lnTo>
                  <a:pt x="49320" y="68770"/>
                </a:lnTo>
                <a:lnTo>
                  <a:pt x="49260" y="68860"/>
                </a:lnTo>
                <a:lnTo>
                  <a:pt x="49170" y="68910"/>
                </a:lnTo>
                <a:lnTo>
                  <a:pt x="49130" y="69220"/>
                </a:lnTo>
                <a:lnTo>
                  <a:pt x="49120" y="69610"/>
                </a:lnTo>
                <a:lnTo>
                  <a:pt x="49130" y="69740"/>
                </a:lnTo>
                <a:lnTo>
                  <a:pt x="49190" y="69790"/>
                </a:lnTo>
                <a:lnTo>
                  <a:pt x="49220" y="70010"/>
                </a:lnTo>
                <a:lnTo>
                  <a:pt x="49260" y="70100"/>
                </a:lnTo>
                <a:lnTo>
                  <a:pt x="49390" y="70220"/>
                </a:lnTo>
                <a:lnTo>
                  <a:pt x="49560" y="70390"/>
                </a:lnTo>
                <a:lnTo>
                  <a:pt x="49580" y="70410"/>
                </a:lnTo>
                <a:lnTo>
                  <a:pt x="49680" y="70480"/>
                </a:lnTo>
                <a:lnTo>
                  <a:pt x="49760" y="70500"/>
                </a:lnTo>
                <a:lnTo>
                  <a:pt x="49830" y="70600"/>
                </a:lnTo>
                <a:lnTo>
                  <a:pt x="49990" y="70620"/>
                </a:lnTo>
                <a:lnTo>
                  <a:pt x="50010" y="70710"/>
                </a:lnTo>
                <a:lnTo>
                  <a:pt x="50070" y="70730"/>
                </a:lnTo>
                <a:lnTo>
                  <a:pt x="50120" y="70790"/>
                </a:lnTo>
                <a:lnTo>
                  <a:pt x="50130" y="70940"/>
                </a:lnTo>
                <a:lnTo>
                  <a:pt x="50160" y="70970"/>
                </a:lnTo>
                <a:lnTo>
                  <a:pt x="50470" y="70910"/>
                </a:lnTo>
                <a:lnTo>
                  <a:pt x="50460" y="70810"/>
                </a:lnTo>
                <a:lnTo>
                  <a:pt x="50520" y="70650"/>
                </a:lnTo>
                <a:lnTo>
                  <a:pt x="50470" y="70380"/>
                </a:lnTo>
                <a:lnTo>
                  <a:pt x="50500" y="70280"/>
                </a:lnTo>
                <a:lnTo>
                  <a:pt x="50570" y="70270"/>
                </a:lnTo>
                <a:lnTo>
                  <a:pt x="50600" y="70390"/>
                </a:lnTo>
                <a:lnTo>
                  <a:pt x="50670" y="70680"/>
                </a:lnTo>
                <a:lnTo>
                  <a:pt x="50770" y="70830"/>
                </a:lnTo>
                <a:lnTo>
                  <a:pt x="50810" y="70880"/>
                </a:lnTo>
                <a:lnTo>
                  <a:pt x="50930" y="70950"/>
                </a:lnTo>
                <a:lnTo>
                  <a:pt x="51160" y="71190"/>
                </a:lnTo>
                <a:lnTo>
                  <a:pt x="51200" y="71290"/>
                </a:lnTo>
                <a:lnTo>
                  <a:pt x="51240" y="71390"/>
                </a:lnTo>
                <a:lnTo>
                  <a:pt x="51220" y="71480"/>
                </a:lnTo>
                <a:lnTo>
                  <a:pt x="51250" y="71570"/>
                </a:lnTo>
                <a:lnTo>
                  <a:pt x="51290" y="71530"/>
                </a:lnTo>
                <a:lnTo>
                  <a:pt x="51300" y="71470"/>
                </a:lnTo>
                <a:lnTo>
                  <a:pt x="51270" y="71220"/>
                </a:lnTo>
                <a:lnTo>
                  <a:pt x="51340" y="71230"/>
                </a:lnTo>
                <a:lnTo>
                  <a:pt x="51420" y="71200"/>
                </a:lnTo>
                <a:lnTo>
                  <a:pt x="51430" y="71190"/>
                </a:lnTo>
                <a:lnTo>
                  <a:pt x="51540" y="71040"/>
                </a:lnTo>
                <a:lnTo>
                  <a:pt x="51640" y="71070"/>
                </a:lnTo>
                <a:lnTo>
                  <a:pt x="51780" y="71060"/>
                </a:lnTo>
                <a:lnTo>
                  <a:pt x="51880" y="71140"/>
                </a:lnTo>
                <a:lnTo>
                  <a:pt x="51940" y="71160"/>
                </a:lnTo>
                <a:lnTo>
                  <a:pt x="51980" y="71140"/>
                </a:lnTo>
                <a:lnTo>
                  <a:pt x="52230" y="70910"/>
                </a:lnTo>
                <a:lnTo>
                  <a:pt x="52290" y="70920"/>
                </a:lnTo>
                <a:lnTo>
                  <a:pt x="52300" y="70950"/>
                </a:lnTo>
                <a:lnTo>
                  <a:pt x="52280" y="71030"/>
                </a:lnTo>
                <a:lnTo>
                  <a:pt x="52320" y="71130"/>
                </a:lnTo>
                <a:lnTo>
                  <a:pt x="52460" y="71320"/>
                </a:lnTo>
                <a:lnTo>
                  <a:pt x="52840" y="71680"/>
                </a:lnTo>
                <a:lnTo>
                  <a:pt x="52870" y="71710"/>
                </a:lnTo>
                <a:lnTo>
                  <a:pt x="52940" y="71770"/>
                </a:lnTo>
                <a:lnTo>
                  <a:pt x="53060" y="71830"/>
                </a:lnTo>
                <a:lnTo>
                  <a:pt x="53220" y="71840"/>
                </a:lnTo>
                <a:lnTo>
                  <a:pt x="53310" y="71790"/>
                </a:lnTo>
                <a:lnTo>
                  <a:pt x="53440" y="71640"/>
                </a:lnTo>
                <a:lnTo>
                  <a:pt x="53520" y="71650"/>
                </a:lnTo>
                <a:lnTo>
                  <a:pt x="53630" y="71720"/>
                </a:lnTo>
                <a:lnTo>
                  <a:pt x="53710" y="71740"/>
                </a:lnTo>
                <a:lnTo>
                  <a:pt x="53780" y="71660"/>
                </a:lnTo>
                <a:lnTo>
                  <a:pt x="53860" y="71520"/>
                </a:lnTo>
                <a:lnTo>
                  <a:pt x="53970" y="71460"/>
                </a:lnTo>
                <a:lnTo>
                  <a:pt x="54020" y="71370"/>
                </a:lnTo>
                <a:lnTo>
                  <a:pt x="54060" y="71390"/>
                </a:lnTo>
                <a:lnTo>
                  <a:pt x="54230" y="71710"/>
                </a:lnTo>
                <a:lnTo>
                  <a:pt x="54350" y="71890"/>
                </a:lnTo>
                <a:lnTo>
                  <a:pt x="54420" y="72000"/>
                </a:lnTo>
                <a:lnTo>
                  <a:pt x="54550" y="72260"/>
                </a:lnTo>
                <a:lnTo>
                  <a:pt x="54760" y="72760"/>
                </a:lnTo>
                <a:lnTo>
                  <a:pt x="54840" y="72910"/>
                </a:lnTo>
                <a:lnTo>
                  <a:pt x="54780" y="72960"/>
                </a:lnTo>
                <a:lnTo>
                  <a:pt x="55000" y="73080"/>
                </a:lnTo>
                <a:lnTo>
                  <a:pt x="55130" y="73240"/>
                </a:lnTo>
                <a:lnTo>
                  <a:pt x="55360" y="73610"/>
                </a:lnTo>
                <a:lnTo>
                  <a:pt x="55430" y="73730"/>
                </a:lnTo>
                <a:lnTo>
                  <a:pt x="55420" y="73800"/>
                </a:lnTo>
                <a:lnTo>
                  <a:pt x="55450" y="73900"/>
                </a:lnTo>
                <a:lnTo>
                  <a:pt x="55520" y="73960"/>
                </a:lnTo>
                <a:lnTo>
                  <a:pt x="55600" y="73970"/>
                </a:lnTo>
                <a:lnTo>
                  <a:pt x="55740" y="73900"/>
                </a:lnTo>
                <a:lnTo>
                  <a:pt x="55760" y="73940"/>
                </a:lnTo>
                <a:lnTo>
                  <a:pt x="55740" y="74010"/>
                </a:lnTo>
                <a:lnTo>
                  <a:pt x="55810" y="74030"/>
                </a:lnTo>
                <a:lnTo>
                  <a:pt x="55740" y="74200"/>
                </a:lnTo>
                <a:lnTo>
                  <a:pt x="55800" y="74310"/>
                </a:lnTo>
                <a:lnTo>
                  <a:pt x="55860" y="74300"/>
                </a:lnTo>
                <a:lnTo>
                  <a:pt x="55960" y="74190"/>
                </a:lnTo>
                <a:lnTo>
                  <a:pt x="56030" y="74170"/>
                </a:lnTo>
                <a:lnTo>
                  <a:pt x="56120" y="74200"/>
                </a:lnTo>
                <a:lnTo>
                  <a:pt x="56130" y="74240"/>
                </a:lnTo>
                <a:lnTo>
                  <a:pt x="56060" y="74360"/>
                </a:lnTo>
                <a:lnTo>
                  <a:pt x="56060" y="74430"/>
                </a:lnTo>
                <a:lnTo>
                  <a:pt x="56250" y="74690"/>
                </a:lnTo>
                <a:lnTo>
                  <a:pt x="56470" y="74890"/>
                </a:lnTo>
                <a:lnTo>
                  <a:pt x="56570" y="74930"/>
                </a:lnTo>
                <a:lnTo>
                  <a:pt x="56700" y="74890"/>
                </a:lnTo>
                <a:lnTo>
                  <a:pt x="56770" y="74910"/>
                </a:lnTo>
                <a:lnTo>
                  <a:pt x="56750" y="75050"/>
                </a:lnTo>
                <a:lnTo>
                  <a:pt x="56790" y="75180"/>
                </a:lnTo>
                <a:lnTo>
                  <a:pt x="56970" y="75460"/>
                </a:lnTo>
                <a:lnTo>
                  <a:pt x="57220" y="75780"/>
                </a:lnTo>
                <a:lnTo>
                  <a:pt x="57420" y="75960"/>
                </a:lnTo>
                <a:lnTo>
                  <a:pt x="57460" y="75990"/>
                </a:lnTo>
                <a:lnTo>
                  <a:pt x="57500" y="76010"/>
                </a:lnTo>
                <a:lnTo>
                  <a:pt x="57600" y="76020"/>
                </a:lnTo>
                <a:lnTo>
                  <a:pt x="57660" y="76020"/>
                </a:lnTo>
                <a:lnTo>
                  <a:pt x="57820" y="76060"/>
                </a:lnTo>
                <a:lnTo>
                  <a:pt x="57900" y="76130"/>
                </a:lnTo>
                <a:lnTo>
                  <a:pt x="57980" y="76150"/>
                </a:lnTo>
                <a:lnTo>
                  <a:pt x="58070" y="76090"/>
                </a:lnTo>
                <a:lnTo>
                  <a:pt x="58060" y="76040"/>
                </a:lnTo>
                <a:lnTo>
                  <a:pt x="58100" y="75980"/>
                </a:lnTo>
                <a:lnTo>
                  <a:pt x="58310" y="76170"/>
                </a:lnTo>
                <a:lnTo>
                  <a:pt x="58550" y="76270"/>
                </a:lnTo>
                <a:lnTo>
                  <a:pt x="58760" y="76530"/>
                </a:lnTo>
                <a:lnTo>
                  <a:pt x="58950" y="76590"/>
                </a:lnTo>
                <a:lnTo>
                  <a:pt x="59180" y="76850"/>
                </a:lnTo>
                <a:lnTo>
                  <a:pt x="59180" y="76860"/>
                </a:lnTo>
                <a:lnTo>
                  <a:pt x="59260" y="77130"/>
                </a:lnTo>
                <a:lnTo>
                  <a:pt x="59480" y="77300"/>
                </a:lnTo>
                <a:lnTo>
                  <a:pt x="59770" y="77710"/>
                </a:lnTo>
                <a:lnTo>
                  <a:pt x="59940" y="77780"/>
                </a:lnTo>
                <a:lnTo>
                  <a:pt x="60020" y="77870"/>
                </a:lnTo>
                <a:lnTo>
                  <a:pt x="60010" y="77930"/>
                </a:lnTo>
                <a:lnTo>
                  <a:pt x="59910" y="78080"/>
                </a:lnTo>
                <a:lnTo>
                  <a:pt x="59900" y="78170"/>
                </a:lnTo>
                <a:lnTo>
                  <a:pt x="59940" y="78280"/>
                </a:lnTo>
                <a:lnTo>
                  <a:pt x="60010" y="78300"/>
                </a:lnTo>
                <a:lnTo>
                  <a:pt x="60070" y="78260"/>
                </a:lnTo>
                <a:lnTo>
                  <a:pt x="60100" y="78120"/>
                </a:lnTo>
                <a:lnTo>
                  <a:pt x="60100" y="78110"/>
                </a:lnTo>
                <a:lnTo>
                  <a:pt x="60160" y="78040"/>
                </a:lnTo>
                <a:lnTo>
                  <a:pt x="60230" y="78010"/>
                </a:lnTo>
                <a:lnTo>
                  <a:pt x="60690" y="78020"/>
                </a:lnTo>
                <a:lnTo>
                  <a:pt x="60760" y="77990"/>
                </a:lnTo>
                <a:lnTo>
                  <a:pt x="60800" y="77920"/>
                </a:lnTo>
                <a:lnTo>
                  <a:pt x="60770" y="77750"/>
                </a:lnTo>
                <a:lnTo>
                  <a:pt x="60810" y="77690"/>
                </a:lnTo>
                <a:lnTo>
                  <a:pt x="61000" y="77780"/>
                </a:lnTo>
                <a:lnTo>
                  <a:pt x="60970" y="77890"/>
                </a:lnTo>
                <a:lnTo>
                  <a:pt x="61020" y="77980"/>
                </a:lnTo>
                <a:lnTo>
                  <a:pt x="61040" y="78150"/>
                </a:lnTo>
                <a:lnTo>
                  <a:pt x="61070" y="78180"/>
                </a:lnTo>
                <a:lnTo>
                  <a:pt x="61190" y="78190"/>
                </a:lnTo>
                <a:lnTo>
                  <a:pt x="61350" y="78420"/>
                </a:lnTo>
                <a:lnTo>
                  <a:pt x="61390" y="78400"/>
                </a:lnTo>
                <a:lnTo>
                  <a:pt x="61510" y="78430"/>
                </a:lnTo>
                <a:lnTo>
                  <a:pt x="61590" y="78610"/>
                </a:lnTo>
                <a:lnTo>
                  <a:pt x="61750" y="78710"/>
                </a:lnTo>
                <a:lnTo>
                  <a:pt x="61820" y="78840"/>
                </a:lnTo>
                <a:lnTo>
                  <a:pt x="61990" y="78870"/>
                </a:lnTo>
                <a:lnTo>
                  <a:pt x="62020" y="78920"/>
                </a:lnTo>
                <a:lnTo>
                  <a:pt x="62000" y="79060"/>
                </a:lnTo>
                <a:lnTo>
                  <a:pt x="62010" y="79520"/>
                </a:lnTo>
                <a:lnTo>
                  <a:pt x="62080" y="79720"/>
                </a:lnTo>
                <a:lnTo>
                  <a:pt x="62080" y="79780"/>
                </a:lnTo>
                <a:lnTo>
                  <a:pt x="61370" y="80150"/>
                </a:lnTo>
                <a:lnTo>
                  <a:pt x="61010" y="80430"/>
                </a:lnTo>
                <a:lnTo>
                  <a:pt x="60930" y="80650"/>
                </a:lnTo>
                <a:lnTo>
                  <a:pt x="60960" y="80940"/>
                </a:lnTo>
                <a:lnTo>
                  <a:pt x="61070" y="81500"/>
                </a:lnTo>
                <a:lnTo>
                  <a:pt x="61010" y="82090"/>
                </a:lnTo>
                <a:lnTo>
                  <a:pt x="60850" y="82600"/>
                </a:lnTo>
                <a:lnTo>
                  <a:pt x="60600" y="83060"/>
                </a:lnTo>
                <a:lnTo>
                  <a:pt x="60290" y="83490"/>
                </a:lnTo>
                <a:lnTo>
                  <a:pt x="59600" y="84220"/>
                </a:lnTo>
                <a:lnTo>
                  <a:pt x="58940" y="84650"/>
                </a:lnTo>
                <a:lnTo>
                  <a:pt x="58780" y="84750"/>
                </a:lnTo>
                <a:lnTo>
                  <a:pt x="58650" y="84800"/>
                </a:lnTo>
                <a:lnTo>
                  <a:pt x="57930" y="85060"/>
                </a:lnTo>
                <a:lnTo>
                  <a:pt x="57880" y="85050"/>
                </a:lnTo>
                <a:lnTo>
                  <a:pt x="57840" y="85030"/>
                </a:lnTo>
                <a:lnTo>
                  <a:pt x="57700" y="84960"/>
                </a:lnTo>
                <a:lnTo>
                  <a:pt x="57580" y="84950"/>
                </a:lnTo>
                <a:lnTo>
                  <a:pt x="57550" y="84940"/>
                </a:lnTo>
                <a:lnTo>
                  <a:pt x="57380" y="84950"/>
                </a:lnTo>
                <a:lnTo>
                  <a:pt x="57340" y="84940"/>
                </a:lnTo>
                <a:lnTo>
                  <a:pt x="57210" y="84890"/>
                </a:lnTo>
                <a:lnTo>
                  <a:pt x="57140" y="84870"/>
                </a:lnTo>
                <a:lnTo>
                  <a:pt x="57090" y="84860"/>
                </a:lnTo>
                <a:lnTo>
                  <a:pt x="56950" y="84900"/>
                </a:lnTo>
                <a:lnTo>
                  <a:pt x="56870" y="84920"/>
                </a:lnTo>
                <a:lnTo>
                  <a:pt x="56850" y="84920"/>
                </a:lnTo>
                <a:lnTo>
                  <a:pt x="56720" y="84900"/>
                </a:lnTo>
                <a:lnTo>
                  <a:pt x="56660" y="84860"/>
                </a:lnTo>
                <a:lnTo>
                  <a:pt x="56620" y="84840"/>
                </a:lnTo>
                <a:lnTo>
                  <a:pt x="56510" y="84810"/>
                </a:lnTo>
                <a:lnTo>
                  <a:pt x="56450" y="84800"/>
                </a:lnTo>
                <a:lnTo>
                  <a:pt x="56430" y="84800"/>
                </a:lnTo>
                <a:lnTo>
                  <a:pt x="56300" y="84750"/>
                </a:lnTo>
                <a:lnTo>
                  <a:pt x="56050" y="84670"/>
                </a:lnTo>
                <a:lnTo>
                  <a:pt x="55990" y="84670"/>
                </a:lnTo>
                <a:lnTo>
                  <a:pt x="55960" y="84680"/>
                </a:lnTo>
                <a:lnTo>
                  <a:pt x="55920" y="84710"/>
                </a:lnTo>
                <a:lnTo>
                  <a:pt x="55860" y="84820"/>
                </a:lnTo>
                <a:lnTo>
                  <a:pt x="55810" y="84910"/>
                </a:lnTo>
                <a:lnTo>
                  <a:pt x="55800" y="84920"/>
                </a:lnTo>
                <a:lnTo>
                  <a:pt x="55700" y="84980"/>
                </a:lnTo>
                <a:lnTo>
                  <a:pt x="55450" y="85000"/>
                </a:lnTo>
                <a:lnTo>
                  <a:pt x="55260" y="85110"/>
                </a:lnTo>
                <a:lnTo>
                  <a:pt x="55210" y="85140"/>
                </a:lnTo>
                <a:lnTo>
                  <a:pt x="55170" y="85130"/>
                </a:lnTo>
                <a:lnTo>
                  <a:pt x="55160" y="85130"/>
                </a:lnTo>
                <a:lnTo>
                  <a:pt x="55110" y="85090"/>
                </a:lnTo>
                <a:lnTo>
                  <a:pt x="55070" y="85020"/>
                </a:lnTo>
                <a:lnTo>
                  <a:pt x="55050" y="84990"/>
                </a:lnTo>
                <a:lnTo>
                  <a:pt x="55010" y="84950"/>
                </a:lnTo>
                <a:lnTo>
                  <a:pt x="54940" y="84870"/>
                </a:lnTo>
                <a:lnTo>
                  <a:pt x="54860" y="84810"/>
                </a:lnTo>
                <a:lnTo>
                  <a:pt x="54840" y="84790"/>
                </a:lnTo>
                <a:lnTo>
                  <a:pt x="54820" y="84750"/>
                </a:lnTo>
                <a:lnTo>
                  <a:pt x="54740" y="84550"/>
                </a:lnTo>
                <a:lnTo>
                  <a:pt x="54680" y="84510"/>
                </a:lnTo>
                <a:lnTo>
                  <a:pt x="54650" y="84500"/>
                </a:lnTo>
                <a:lnTo>
                  <a:pt x="54550" y="84520"/>
                </a:lnTo>
                <a:lnTo>
                  <a:pt x="54490" y="84590"/>
                </a:lnTo>
                <a:lnTo>
                  <a:pt x="54430" y="84640"/>
                </a:lnTo>
                <a:lnTo>
                  <a:pt x="54310" y="84690"/>
                </a:lnTo>
                <a:lnTo>
                  <a:pt x="54190" y="84680"/>
                </a:lnTo>
                <a:lnTo>
                  <a:pt x="54170" y="84680"/>
                </a:lnTo>
                <a:lnTo>
                  <a:pt x="54130" y="84680"/>
                </a:lnTo>
                <a:lnTo>
                  <a:pt x="54030" y="84670"/>
                </a:lnTo>
                <a:lnTo>
                  <a:pt x="53970" y="84670"/>
                </a:lnTo>
                <a:lnTo>
                  <a:pt x="53800" y="84670"/>
                </a:lnTo>
                <a:lnTo>
                  <a:pt x="53730" y="84680"/>
                </a:lnTo>
                <a:lnTo>
                  <a:pt x="53680" y="84690"/>
                </a:lnTo>
                <a:lnTo>
                  <a:pt x="53650" y="84680"/>
                </a:lnTo>
                <a:lnTo>
                  <a:pt x="53510" y="84650"/>
                </a:lnTo>
                <a:lnTo>
                  <a:pt x="53500" y="84660"/>
                </a:lnTo>
                <a:lnTo>
                  <a:pt x="53440" y="84710"/>
                </a:lnTo>
                <a:lnTo>
                  <a:pt x="53330" y="84800"/>
                </a:lnTo>
                <a:lnTo>
                  <a:pt x="53170" y="84810"/>
                </a:lnTo>
                <a:lnTo>
                  <a:pt x="53110" y="84800"/>
                </a:lnTo>
                <a:lnTo>
                  <a:pt x="53050" y="84790"/>
                </a:lnTo>
                <a:lnTo>
                  <a:pt x="52910" y="84760"/>
                </a:lnTo>
                <a:lnTo>
                  <a:pt x="52880" y="84740"/>
                </a:lnTo>
                <a:lnTo>
                  <a:pt x="52750" y="84770"/>
                </a:lnTo>
                <a:lnTo>
                  <a:pt x="52630" y="84790"/>
                </a:lnTo>
                <a:lnTo>
                  <a:pt x="52570" y="84810"/>
                </a:lnTo>
                <a:lnTo>
                  <a:pt x="52360" y="84790"/>
                </a:lnTo>
                <a:lnTo>
                  <a:pt x="52340" y="84770"/>
                </a:lnTo>
                <a:lnTo>
                  <a:pt x="52200" y="84640"/>
                </a:lnTo>
                <a:lnTo>
                  <a:pt x="52100" y="84620"/>
                </a:lnTo>
                <a:lnTo>
                  <a:pt x="52000" y="84600"/>
                </a:lnTo>
                <a:lnTo>
                  <a:pt x="51940" y="84610"/>
                </a:lnTo>
                <a:lnTo>
                  <a:pt x="51860" y="84640"/>
                </a:lnTo>
                <a:lnTo>
                  <a:pt x="51600" y="84740"/>
                </a:lnTo>
                <a:lnTo>
                  <a:pt x="51440" y="84840"/>
                </a:lnTo>
                <a:lnTo>
                  <a:pt x="51390" y="84860"/>
                </a:lnTo>
                <a:lnTo>
                  <a:pt x="51340" y="84900"/>
                </a:lnTo>
                <a:lnTo>
                  <a:pt x="51230" y="84970"/>
                </a:lnTo>
                <a:lnTo>
                  <a:pt x="51180" y="84990"/>
                </a:lnTo>
                <a:lnTo>
                  <a:pt x="51150" y="85000"/>
                </a:lnTo>
                <a:lnTo>
                  <a:pt x="51090" y="85060"/>
                </a:lnTo>
                <a:lnTo>
                  <a:pt x="51010" y="85120"/>
                </a:lnTo>
                <a:lnTo>
                  <a:pt x="50950" y="85160"/>
                </a:lnTo>
                <a:lnTo>
                  <a:pt x="50910" y="85170"/>
                </a:lnTo>
                <a:lnTo>
                  <a:pt x="50870" y="85180"/>
                </a:lnTo>
                <a:lnTo>
                  <a:pt x="50730" y="85110"/>
                </a:lnTo>
                <a:lnTo>
                  <a:pt x="50570" y="84980"/>
                </a:lnTo>
                <a:lnTo>
                  <a:pt x="50470" y="84950"/>
                </a:lnTo>
                <a:lnTo>
                  <a:pt x="50410" y="84920"/>
                </a:lnTo>
                <a:lnTo>
                  <a:pt x="50370" y="84910"/>
                </a:lnTo>
                <a:lnTo>
                  <a:pt x="50260" y="84870"/>
                </a:lnTo>
                <a:lnTo>
                  <a:pt x="50200" y="84890"/>
                </a:lnTo>
                <a:lnTo>
                  <a:pt x="50110" y="84910"/>
                </a:lnTo>
                <a:lnTo>
                  <a:pt x="50050" y="84890"/>
                </a:lnTo>
                <a:lnTo>
                  <a:pt x="49870" y="84740"/>
                </a:lnTo>
                <a:lnTo>
                  <a:pt x="49830" y="84720"/>
                </a:lnTo>
                <a:lnTo>
                  <a:pt x="49730" y="84670"/>
                </a:lnTo>
                <a:lnTo>
                  <a:pt x="49670" y="84650"/>
                </a:lnTo>
                <a:lnTo>
                  <a:pt x="49600" y="84630"/>
                </a:lnTo>
                <a:lnTo>
                  <a:pt x="49530" y="84620"/>
                </a:lnTo>
                <a:lnTo>
                  <a:pt x="49470" y="84620"/>
                </a:lnTo>
                <a:lnTo>
                  <a:pt x="49320" y="84640"/>
                </a:lnTo>
                <a:lnTo>
                  <a:pt x="49160" y="84740"/>
                </a:lnTo>
                <a:lnTo>
                  <a:pt x="49120" y="84760"/>
                </a:lnTo>
                <a:lnTo>
                  <a:pt x="49070" y="84780"/>
                </a:lnTo>
                <a:lnTo>
                  <a:pt x="48970" y="84790"/>
                </a:lnTo>
                <a:lnTo>
                  <a:pt x="48860" y="84800"/>
                </a:lnTo>
                <a:lnTo>
                  <a:pt x="48780" y="84780"/>
                </a:lnTo>
                <a:lnTo>
                  <a:pt x="48720" y="84810"/>
                </a:lnTo>
                <a:lnTo>
                  <a:pt x="48690" y="84840"/>
                </a:lnTo>
                <a:lnTo>
                  <a:pt x="48640" y="84890"/>
                </a:lnTo>
                <a:lnTo>
                  <a:pt x="48500" y="84910"/>
                </a:lnTo>
                <a:lnTo>
                  <a:pt x="48390" y="84870"/>
                </a:lnTo>
                <a:lnTo>
                  <a:pt x="48370" y="84880"/>
                </a:lnTo>
                <a:lnTo>
                  <a:pt x="48330" y="84890"/>
                </a:lnTo>
                <a:lnTo>
                  <a:pt x="48280" y="84910"/>
                </a:lnTo>
                <a:lnTo>
                  <a:pt x="48260" y="84920"/>
                </a:lnTo>
                <a:lnTo>
                  <a:pt x="48230" y="84920"/>
                </a:lnTo>
                <a:lnTo>
                  <a:pt x="48190" y="84930"/>
                </a:lnTo>
                <a:lnTo>
                  <a:pt x="48170" y="84920"/>
                </a:lnTo>
                <a:lnTo>
                  <a:pt x="48110" y="84900"/>
                </a:lnTo>
                <a:lnTo>
                  <a:pt x="47970" y="84760"/>
                </a:lnTo>
                <a:lnTo>
                  <a:pt x="47860" y="84740"/>
                </a:lnTo>
                <a:lnTo>
                  <a:pt x="47740" y="84740"/>
                </a:lnTo>
                <a:lnTo>
                  <a:pt x="47710" y="84730"/>
                </a:lnTo>
                <a:lnTo>
                  <a:pt x="47670" y="84730"/>
                </a:lnTo>
                <a:lnTo>
                  <a:pt x="47600" y="84710"/>
                </a:lnTo>
                <a:lnTo>
                  <a:pt x="47500" y="84690"/>
                </a:lnTo>
                <a:lnTo>
                  <a:pt x="47420" y="84730"/>
                </a:lnTo>
                <a:lnTo>
                  <a:pt x="47220" y="84860"/>
                </a:lnTo>
                <a:lnTo>
                  <a:pt x="47090" y="84940"/>
                </a:lnTo>
                <a:lnTo>
                  <a:pt x="47020" y="84960"/>
                </a:lnTo>
                <a:lnTo>
                  <a:pt x="46440" y="85020"/>
                </a:lnTo>
                <a:lnTo>
                  <a:pt x="46340" y="85060"/>
                </a:lnTo>
                <a:lnTo>
                  <a:pt x="45820" y="85280"/>
                </a:lnTo>
                <a:lnTo>
                  <a:pt x="45570" y="85380"/>
                </a:lnTo>
                <a:lnTo>
                  <a:pt x="44750" y="85900"/>
                </a:lnTo>
                <a:lnTo>
                  <a:pt x="44040" y="86480"/>
                </a:lnTo>
                <a:lnTo>
                  <a:pt x="43960" y="86580"/>
                </a:lnTo>
                <a:lnTo>
                  <a:pt x="44220" y="86710"/>
                </a:lnTo>
                <a:lnTo>
                  <a:pt x="44210" y="86710"/>
                </a:lnTo>
                <a:lnTo>
                  <a:pt x="44180" y="86760"/>
                </a:lnTo>
                <a:lnTo>
                  <a:pt x="44110" y="86790"/>
                </a:lnTo>
                <a:lnTo>
                  <a:pt x="44080" y="86800"/>
                </a:lnTo>
                <a:lnTo>
                  <a:pt x="44050" y="86860"/>
                </a:lnTo>
                <a:lnTo>
                  <a:pt x="44000" y="86930"/>
                </a:lnTo>
                <a:lnTo>
                  <a:pt x="43970" y="87020"/>
                </a:lnTo>
                <a:lnTo>
                  <a:pt x="43940" y="87120"/>
                </a:lnTo>
                <a:lnTo>
                  <a:pt x="43900" y="87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