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Jagang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North Korea • State Map | Fully Editable Vector Shape</a:t>
            </a:r>
          </a:p>
        </p:txBody>
      </p:sp>
      <p:sp>
        <p:nvSpPr>
          <p:cNvPr id="101" name="Jag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190" y="28280"/>
                </a:moveTo>
                <a:lnTo>
                  <a:pt x="45170" y="28770"/>
                </a:lnTo>
                <a:lnTo>
                  <a:pt x="45230" y="28840"/>
                </a:lnTo>
                <a:lnTo>
                  <a:pt x="45310" y="29010"/>
                </a:lnTo>
                <a:lnTo>
                  <a:pt x="45340" y="29190"/>
                </a:lnTo>
                <a:lnTo>
                  <a:pt x="45350" y="29280"/>
                </a:lnTo>
                <a:lnTo>
                  <a:pt x="45320" y="29360"/>
                </a:lnTo>
                <a:lnTo>
                  <a:pt x="45290" y="29450"/>
                </a:lnTo>
                <a:lnTo>
                  <a:pt x="45230" y="29530"/>
                </a:lnTo>
                <a:lnTo>
                  <a:pt x="45060" y="29630"/>
                </a:lnTo>
                <a:lnTo>
                  <a:pt x="44800" y="29720"/>
                </a:lnTo>
                <a:lnTo>
                  <a:pt x="44620" y="29820"/>
                </a:lnTo>
                <a:lnTo>
                  <a:pt x="44550" y="29900"/>
                </a:lnTo>
                <a:lnTo>
                  <a:pt x="44490" y="30070"/>
                </a:lnTo>
                <a:lnTo>
                  <a:pt x="44440" y="30320"/>
                </a:lnTo>
                <a:lnTo>
                  <a:pt x="44410" y="30410"/>
                </a:lnTo>
                <a:lnTo>
                  <a:pt x="44360" y="30490"/>
                </a:lnTo>
                <a:lnTo>
                  <a:pt x="44280" y="30560"/>
                </a:lnTo>
                <a:lnTo>
                  <a:pt x="44200" y="30570"/>
                </a:lnTo>
                <a:lnTo>
                  <a:pt x="44020" y="30560"/>
                </a:lnTo>
                <a:lnTo>
                  <a:pt x="43660" y="30440"/>
                </a:lnTo>
                <a:lnTo>
                  <a:pt x="43640" y="30440"/>
                </a:lnTo>
                <a:lnTo>
                  <a:pt x="43580" y="30420"/>
                </a:lnTo>
                <a:lnTo>
                  <a:pt x="43490" y="30420"/>
                </a:lnTo>
                <a:lnTo>
                  <a:pt x="43400" y="30460"/>
                </a:lnTo>
                <a:lnTo>
                  <a:pt x="43310" y="30540"/>
                </a:lnTo>
                <a:lnTo>
                  <a:pt x="43270" y="30620"/>
                </a:lnTo>
                <a:lnTo>
                  <a:pt x="43250" y="30720"/>
                </a:lnTo>
                <a:lnTo>
                  <a:pt x="43250" y="30800"/>
                </a:lnTo>
                <a:lnTo>
                  <a:pt x="43270" y="30900"/>
                </a:lnTo>
                <a:lnTo>
                  <a:pt x="43380" y="31150"/>
                </a:lnTo>
                <a:lnTo>
                  <a:pt x="43420" y="31360"/>
                </a:lnTo>
                <a:lnTo>
                  <a:pt x="43460" y="31590"/>
                </a:lnTo>
                <a:lnTo>
                  <a:pt x="43500" y="31680"/>
                </a:lnTo>
                <a:lnTo>
                  <a:pt x="43580" y="31760"/>
                </a:lnTo>
                <a:lnTo>
                  <a:pt x="43740" y="31900"/>
                </a:lnTo>
                <a:lnTo>
                  <a:pt x="43870" y="32070"/>
                </a:lnTo>
                <a:lnTo>
                  <a:pt x="43960" y="32140"/>
                </a:lnTo>
                <a:lnTo>
                  <a:pt x="44040" y="32180"/>
                </a:lnTo>
                <a:lnTo>
                  <a:pt x="44220" y="32180"/>
                </a:lnTo>
                <a:lnTo>
                  <a:pt x="44560" y="32120"/>
                </a:lnTo>
                <a:lnTo>
                  <a:pt x="44740" y="32180"/>
                </a:lnTo>
                <a:lnTo>
                  <a:pt x="44830" y="32250"/>
                </a:lnTo>
                <a:lnTo>
                  <a:pt x="44830" y="32340"/>
                </a:lnTo>
                <a:lnTo>
                  <a:pt x="44600" y="32680"/>
                </a:lnTo>
                <a:lnTo>
                  <a:pt x="44590" y="32860"/>
                </a:lnTo>
                <a:lnTo>
                  <a:pt x="44610" y="33040"/>
                </a:lnTo>
                <a:lnTo>
                  <a:pt x="44640" y="33120"/>
                </a:lnTo>
                <a:lnTo>
                  <a:pt x="44720" y="33300"/>
                </a:lnTo>
                <a:lnTo>
                  <a:pt x="44840" y="33460"/>
                </a:lnTo>
                <a:lnTo>
                  <a:pt x="45020" y="33810"/>
                </a:lnTo>
                <a:lnTo>
                  <a:pt x="45210" y="34330"/>
                </a:lnTo>
                <a:lnTo>
                  <a:pt x="45230" y="34420"/>
                </a:lnTo>
                <a:lnTo>
                  <a:pt x="45300" y="34600"/>
                </a:lnTo>
                <a:lnTo>
                  <a:pt x="45350" y="34680"/>
                </a:lnTo>
                <a:lnTo>
                  <a:pt x="45510" y="34820"/>
                </a:lnTo>
                <a:lnTo>
                  <a:pt x="45670" y="34890"/>
                </a:lnTo>
                <a:lnTo>
                  <a:pt x="46040" y="35010"/>
                </a:lnTo>
                <a:lnTo>
                  <a:pt x="46130" y="35070"/>
                </a:lnTo>
                <a:lnTo>
                  <a:pt x="46180" y="35160"/>
                </a:lnTo>
                <a:lnTo>
                  <a:pt x="46170" y="35240"/>
                </a:lnTo>
                <a:lnTo>
                  <a:pt x="46120" y="35320"/>
                </a:lnTo>
                <a:lnTo>
                  <a:pt x="46050" y="35410"/>
                </a:lnTo>
                <a:lnTo>
                  <a:pt x="46010" y="35490"/>
                </a:lnTo>
                <a:lnTo>
                  <a:pt x="46000" y="35580"/>
                </a:lnTo>
                <a:lnTo>
                  <a:pt x="46010" y="35760"/>
                </a:lnTo>
                <a:lnTo>
                  <a:pt x="46050" y="35940"/>
                </a:lnTo>
                <a:lnTo>
                  <a:pt x="46080" y="36030"/>
                </a:lnTo>
                <a:lnTo>
                  <a:pt x="46140" y="36370"/>
                </a:lnTo>
                <a:lnTo>
                  <a:pt x="46170" y="36630"/>
                </a:lnTo>
                <a:lnTo>
                  <a:pt x="46270" y="36960"/>
                </a:lnTo>
                <a:lnTo>
                  <a:pt x="46330" y="37050"/>
                </a:lnTo>
                <a:lnTo>
                  <a:pt x="46510" y="37200"/>
                </a:lnTo>
                <a:lnTo>
                  <a:pt x="46590" y="37240"/>
                </a:lnTo>
                <a:lnTo>
                  <a:pt x="46770" y="37260"/>
                </a:lnTo>
                <a:lnTo>
                  <a:pt x="46870" y="37300"/>
                </a:lnTo>
                <a:lnTo>
                  <a:pt x="46930" y="37330"/>
                </a:lnTo>
                <a:lnTo>
                  <a:pt x="46950" y="37350"/>
                </a:lnTo>
                <a:lnTo>
                  <a:pt x="47040" y="37420"/>
                </a:lnTo>
                <a:lnTo>
                  <a:pt x="47200" y="37580"/>
                </a:lnTo>
                <a:lnTo>
                  <a:pt x="47390" y="37730"/>
                </a:lnTo>
                <a:lnTo>
                  <a:pt x="47450" y="37770"/>
                </a:lnTo>
                <a:lnTo>
                  <a:pt x="47530" y="37800"/>
                </a:lnTo>
                <a:lnTo>
                  <a:pt x="47820" y="37820"/>
                </a:lnTo>
                <a:lnTo>
                  <a:pt x="47980" y="37800"/>
                </a:lnTo>
                <a:lnTo>
                  <a:pt x="48080" y="37810"/>
                </a:lnTo>
                <a:lnTo>
                  <a:pt x="48260" y="37880"/>
                </a:lnTo>
                <a:lnTo>
                  <a:pt x="48340" y="37920"/>
                </a:lnTo>
                <a:lnTo>
                  <a:pt x="48620" y="37940"/>
                </a:lnTo>
                <a:lnTo>
                  <a:pt x="48870" y="37860"/>
                </a:lnTo>
                <a:lnTo>
                  <a:pt x="49040" y="37740"/>
                </a:lnTo>
                <a:lnTo>
                  <a:pt x="49170" y="37560"/>
                </a:lnTo>
                <a:lnTo>
                  <a:pt x="49210" y="37480"/>
                </a:lnTo>
                <a:lnTo>
                  <a:pt x="49230" y="37390"/>
                </a:lnTo>
                <a:lnTo>
                  <a:pt x="49240" y="37300"/>
                </a:lnTo>
                <a:lnTo>
                  <a:pt x="49290" y="37220"/>
                </a:lnTo>
                <a:lnTo>
                  <a:pt x="49340" y="37130"/>
                </a:lnTo>
                <a:lnTo>
                  <a:pt x="49430" y="37060"/>
                </a:lnTo>
                <a:lnTo>
                  <a:pt x="49690" y="36920"/>
                </a:lnTo>
                <a:lnTo>
                  <a:pt x="49950" y="36820"/>
                </a:lnTo>
                <a:lnTo>
                  <a:pt x="50220" y="36740"/>
                </a:lnTo>
                <a:lnTo>
                  <a:pt x="50380" y="36710"/>
                </a:lnTo>
                <a:lnTo>
                  <a:pt x="50470" y="36720"/>
                </a:lnTo>
                <a:lnTo>
                  <a:pt x="50640" y="36790"/>
                </a:lnTo>
                <a:lnTo>
                  <a:pt x="50730" y="36860"/>
                </a:lnTo>
                <a:lnTo>
                  <a:pt x="50790" y="36940"/>
                </a:lnTo>
                <a:lnTo>
                  <a:pt x="50830" y="37030"/>
                </a:lnTo>
                <a:lnTo>
                  <a:pt x="50890" y="37210"/>
                </a:lnTo>
                <a:lnTo>
                  <a:pt x="50900" y="37470"/>
                </a:lnTo>
                <a:lnTo>
                  <a:pt x="50950" y="37730"/>
                </a:lnTo>
                <a:lnTo>
                  <a:pt x="50960" y="38070"/>
                </a:lnTo>
                <a:lnTo>
                  <a:pt x="50980" y="38160"/>
                </a:lnTo>
                <a:lnTo>
                  <a:pt x="50980" y="38340"/>
                </a:lnTo>
                <a:lnTo>
                  <a:pt x="50960" y="38440"/>
                </a:lnTo>
                <a:lnTo>
                  <a:pt x="50960" y="38530"/>
                </a:lnTo>
                <a:lnTo>
                  <a:pt x="50920" y="38800"/>
                </a:lnTo>
                <a:lnTo>
                  <a:pt x="50880" y="39070"/>
                </a:lnTo>
                <a:lnTo>
                  <a:pt x="50820" y="39250"/>
                </a:lnTo>
                <a:lnTo>
                  <a:pt x="50720" y="39410"/>
                </a:lnTo>
                <a:lnTo>
                  <a:pt x="50640" y="39490"/>
                </a:lnTo>
                <a:lnTo>
                  <a:pt x="50390" y="39640"/>
                </a:lnTo>
                <a:lnTo>
                  <a:pt x="50340" y="39700"/>
                </a:lnTo>
                <a:lnTo>
                  <a:pt x="49990" y="39950"/>
                </a:lnTo>
                <a:lnTo>
                  <a:pt x="49830" y="40110"/>
                </a:lnTo>
                <a:lnTo>
                  <a:pt x="49690" y="40270"/>
                </a:lnTo>
                <a:lnTo>
                  <a:pt x="49610" y="40440"/>
                </a:lnTo>
                <a:lnTo>
                  <a:pt x="49580" y="40540"/>
                </a:lnTo>
                <a:lnTo>
                  <a:pt x="49550" y="40740"/>
                </a:lnTo>
                <a:lnTo>
                  <a:pt x="49540" y="40970"/>
                </a:lnTo>
                <a:lnTo>
                  <a:pt x="49570" y="41170"/>
                </a:lnTo>
                <a:lnTo>
                  <a:pt x="49590" y="41480"/>
                </a:lnTo>
                <a:lnTo>
                  <a:pt x="49650" y="41780"/>
                </a:lnTo>
                <a:lnTo>
                  <a:pt x="49700" y="41950"/>
                </a:lnTo>
                <a:lnTo>
                  <a:pt x="49780" y="42320"/>
                </a:lnTo>
                <a:lnTo>
                  <a:pt x="49810" y="42530"/>
                </a:lnTo>
                <a:lnTo>
                  <a:pt x="49810" y="42620"/>
                </a:lnTo>
                <a:lnTo>
                  <a:pt x="49820" y="42740"/>
                </a:lnTo>
                <a:lnTo>
                  <a:pt x="49800" y="42850"/>
                </a:lnTo>
                <a:lnTo>
                  <a:pt x="49770" y="42940"/>
                </a:lnTo>
                <a:lnTo>
                  <a:pt x="49660" y="43190"/>
                </a:lnTo>
                <a:lnTo>
                  <a:pt x="49600" y="43280"/>
                </a:lnTo>
                <a:lnTo>
                  <a:pt x="49520" y="43360"/>
                </a:lnTo>
                <a:lnTo>
                  <a:pt x="49350" y="43450"/>
                </a:lnTo>
                <a:lnTo>
                  <a:pt x="48960" y="43530"/>
                </a:lnTo>
                <a:lnTo>
                  <a:pt x="48780" y="43610"/>
                </a:lnTo>
                <a:lnTo>
                  <a:pt x="48680" y="43670"/>
                </a:lnTo>
                <a:lnTo>
                  <a:pt x="48600" y="43750"/>
                </a:lnTo>
                <a:lnTo>
                  <a:pt x="48470" y="43930"/>
                </a:lnTo>
                <a:lnTo>
                  <a:pt x="48380" y="44000"/>
                </a:lnTo>
                <a:lnTo>
                  <a:pt x="47880" y="44180"/>
                </a:lnTo>
                <a:lnTo>
                  <a:pt x="47780" y="44230"/>
                </a:lnTo>
                <a:lnTo>
                  <a:pt x="47690" y="44300"/>
                </a:lnTo>
                <a:lnTo>
                  <a:pt x="47620" y="44380"/>
                </a:lnTo>
                <a:lnTo>
                  <a:pt x="47550" y="44470"/>
                </a:lnTo>
                <a:lnTo>
                  <a:pt x="47490" y="44570"/>
                </a:lnTo>
                <a:lnTo>
                  <a:pt x="47410" y="44740"/>
                </a:lnTo>
                <a:lnTo>
                  <a:pt x="47380" y="44940"/>
                </a:lnTo>
                <a:lnTo>
                  <a:pt x="47370" y="45160"/>
                </a:lnTo>
                <a:lnTo>
                  <a:pt x="47340" y="45380"/>
                </a:lnTo>
                <a:lnTo>
                  <a:pt x="47240" y="45760"/>
                </a:lnTo>
                <a:lnTo>
                  <a:pt x="47210" y="45850"/>
                </a:lnTo>
                <a:lnTo>
                  <a:pt x="47070" y="46020"/>
                </a:lnTo>
                <a:lnTo>
                  <a:pt x="46970" y="46070"/>
                </a:lnTo>
                <a:lnTo>
                  <a:pt x="46880" y="46100"/>
                </a:lnTo>
                <a:lnTo>
                  <a:pt x="46760" y="46090"/>
                </a:lnTo>
                <a:lnTo>
                  <a:pt x="46660" y="46110"/>
                </a:lnTo>
                <a:lnTo>
                  <a:pt x="46000" y="46250"/>
                </a:lnTo>
                <a:lnTo>
                  <a:pt x="45910" y="46300"/>
                </a:lnTo>
                <a:lnTo>
                  <a:pt x="45820" y="46380"/>
                </a:lnTo>
                <a:lnTo>
                  <a:pt x="45660" y="46530"/>
                </a:lnTo>
                <a:lnTo>
                  <a:pt x="45520" y="46690"/>
                </a:lnTo>
                <a:lnTo>
                  <a:pt x="45270" y="46920"/>
                </a:lnTo>
                <a:lnTo>
                  <a:pt x="45180" y="46980"/>
                </a:lnTo>
                <a:lnTo>
                  <a:pt x="45100" y="47010"/>
                </a:lnTo>
                <a:lnTo>
                  <a:pt x="44790" y="47040"/>
                </a:lnTo>
                <a:lnTo>
                  <a:pt x="44700" y="47070"/>
                </a:lnTo>
                <a:lnTo>
                  <a:pt x="44620" y="47150"/>
                </a:lnTo>
                <a:lnTo>
                  <a:pt x="44560" y="47230"/>
                </a:lnTo>
                <a:lnTo>
                  <a:pt x="44480" y="47400"/>
                </a:lnTo>
                <a:lnTo>
                  <a:pt x="44470" y="47610"/>
                </a:lnTo>
                <a:lnTo>
                  <a:pt x="44550" y="48220"/>
                </a:lnTo>
                <a:lnTo>
                  <a:pt x="44550" y="48330"/>
                </a:lnTo>
                <a:lnTo>
                  <a:pt x="44530" y="48430"/>
                </a:lnTo>
                <a:lnTo>
                  <a:pt x="44500" y="48530"/>
                </a:lnTo>
                <a:lnTo>
                  <a:pt x="44450" y="48620"/>
                </a:lnTo>
                <a:lnTo>
                  <a:pt x="44290" y="48780"/>
                </a:lnTo>
                <a:lnTo>
                  <a:pt x="44200" y="48850"/>
                </a:lnTo>
                <a:lnTo>
                  <a:pt x="43870" y="49130"/>
                </a:lnTo>
                <a:lnTo>
                  <a:pt x="43730" y="49300"/>
                </a:lnTo>
                <a:lnTo>
                  <a:pt x="43650" y="49450"/>
                </a:lnTo>
                <a:lnTo>
                  <a:pt x="43550" y="49710"/>
                </a:lnTo>
                <a:lnTo>
                  <a:pt x="43530" y="49800"/>
                </a:lnTo>
                <a:lnTo>
                  <a:pt x="43500" y="49900"/>
                </a:lnTo>
                <a:lnTo>
                  <a:pt x="43470" y="50110"/>
                </a:lnTo>
                <a:lnTo>
                  <a:pt x="43410" y="50400"/>
                </a:lnTo>
                <a:lnTo>
                  <a:pt x="43250" y="51030"/>
                </a:lnTo>
                <a:lnTo>
                  <a:pt x="43240" y="51070"/>
                </a:lnTo>
                <a:lnTo>
                  <a:pt x="43170" y="51160"/>
                </a:lnTo>
                <a:lnTo>
                  <a:pt x="43120" y="51270"/>
                </a:lnTo>
                <a:lnTo>
                  <a:pt x="43040" y="51540"/>
                </a:lnTo>
                <a:lnTo>
                  <a:pt x="42970" y="51720"/>
                </a:lnTo>
                <a:lnTo>
                  <a:pt x="42920" y="51810"/>
                </a:lnTo>
                <a:lnTo>
                  <a:pt x="42750" y="51960"/>
                </a:lnTo>
                <a:lnTo>
                  <a:pt x="42470" y="52130"/>
                </a:lnTo>
                <a:lnTo>
                  <a:pt x="42220" y="52340"/>
                </a:lnTo>
                <a:lnTo>
                  <a:pt x="42150" y="52440"/>
                </a:lnTo>
                <a:lnTo>
                  <a:pt x="42030" y="52790"/>
                </a:lnTo>
                <a:lnTo>
                  <a:pt x="42030" y="52900"/>
                </a:lnTo>
                <a:lnTo>
                  <a:pt x="41990" y="53100"/>
                </a:lnTo>
                <a:lnTo>
                  <a:pt x="41960" y="53190"/>
                </a:lnTo>
                <a:lnTo>
                  <a:pt x="41900" y="53290"/>
                </a:lnTo>
                <a:lnTo>
                  <a:pt x="41820" y="53360"/>
                </a:lnTo>
                <a:lnTo>
                  <a:pt x="41720" y="53380"/>
                </a:lnTo>
                <a:lnTo>
                  <a:pt x="41500" y="53380"/>
                </a:lnTo>
                <a:lnTo>
                  <a:pt x="41220" y="53450"/>
                </a:lnTo>
                <a:lnTo>
                  <a:pt x="41200" y="53460"/>
                </a:lnTo>
                <a:lnTo>
                  <a:pt x="41070" y="53520"/>
                </a:lnTo>
                <a:lnTo>
                  <a:pt x="41050" y="53530"/>
                </a:lnTo>
                <a:lnTo>
                  <a:pt x="40890" y="53650"/>
                </a:lnTo>
                <a:lnTo>
                  <a:pt x="40820" y="53740"/>
                </a:lnTo>
                <a:lnTo>
                  <a:pt x="40670" y="54020"/>
                </a:lnTo>
                <a:lnTo>
                  <a:pt x="40610" y="54110"/>
                </a:lnTo>
                <a:lnTo>
                  <a:pt x="40510" y="54170"/>
                </a:lnTo>
                <a:lnTo>
                  <a:pt x="40430" y="54200"/>
                </a:lnTo>
                <a:lnTo>
                  <a:pt x="40040" y="54270"/>
                </a:lnTo>
                <a:lnTo>
                  <a:pt x="39960" y="54300"/>
                </a:lnTo>
                <a:lnTo>
                  <a:pt x="39870" y="54370"/>
                </a:lnTo>
                <a:lnTo>
                  <a:pt x="39680" y="54560"/>
                </a:lnTo>
                <a:lnTo>
                  <a:pt x="39220" y="54830"/>
                </a:lnTo>
                <a:lnTo>
                  <a:pt x="38960" y="55020"/>
                </a:lnTo>
                <a:lnTo>
                  <a:pt x="38820" y="55210"/>
                </a:lnTo>
                <a:lnTo>
                  <a:pt x="38790" y="55290"/>
                </a:lnTo>
                <a:lnTo>
                  <a:pt x="38760" y="55390"/>
                </a:lnTo>
                <a:lnTo>
                  <a:pt x="38730" y="55590"/>
                </a:lnTo>
                <a:lnTo>
                  <a:pt x="38730" y="55810"/>
                </a:lnTo>
                <a:lnTo>
                  <a:pt x="38720" y="55920"/>
                </a:lnTo>
                <a:lnTo>
                  <a:pt x="38690" y="56010"/>
                </a:lnTo>
                <a:lnTo>
                  <a:pt x="38620" y="56090"/>
                </a:lnTo>
                <a:lnTo>
                  <a:pt x="38430" y="56160"/>
                </a:lnTo>
                <a:lnTo>
                  <a:pt x="38220" y="56180"/>
                </a:lnTo>
                <a:lnTo>
                  <a:pt x="38030" y="56180"/>
                </a:lnTo>
                <a:lnTo>
                  <a:pt x="37930" y="56190"/>
                </a:lnTo>
                <a:lnTo>
                  <a:pt x="37750" y="56240"/>
                </a:lnTo>
                <a:lnTo>
                  <a:pt x="37580" y="56340"/>
                </a:lnTo>
                <a:lnTo>
                  <a:pt x="37580" y="56350"/>
                </a:lnTo>
                <a:lnTo>
                  <a:pt x="37500" y="56410"/>
                </a:lnTo>
                <a:lnTo>
                  <a:pt x="37220" y="56750"/>
                </a:lnTo>
                <a:lnTo>
                  <a:pt x="37140" y="56820"/>
                </a:lnTo>
                <a:lnTo>
                  <a:pt x="37060" y="56860"/>
                </a:lnTo>
                <a:lnTo>
                  <a:pt x="36960" y="56870"/>
                </a:lnTo>
                <a:lnTo>
                  <a:pt x="36750" y="56850"/>
                </a:lnTo>
                <a:lnTo>
                  <a:pt x="36670" y="56820"/>
                </a:lnTo>
                <a:lnTo>
                  <a:pt x="36410" y="56610"/>
                </a:lnTo>
                <a:lnTo>
                  <a:pt x="36100" y="56410"/>
                </a:lnTo>
                <a:lnTo>
                  <a:pt x="35840" y="56280"/>
                </a:lnTo>
                <a:lnTo>
                  <a:pt x="35740" y="56220"/>
                </a:lnTo>
                <a:lnTo>
                  <a:pt x="35550" y="56140"/>
                </a:lnTo>
                <a:lnTo>
                  <a:pt x="35360" y="56100"/>
                </a:lnTo>
                <a:lnTo>
                  <a:pt x="34800" y="56070"/>
                </a:lnTo>
                <a:lnTo>
                  <a:pt x="34490" y="56020"/>
                </a:lnTo>
                <a:lnTo>
                  <a:pt x="34380" y="56020"/>
                </a:lnTo>
                <a:lnTo>
                  <a:pt x="34270" y="56000"/>
                </a:lnTo>
                <a:lnTo>
                  <a:pt x="33920" y="55880"/>
                </a:lnTo>
                <a:lnTo>
                  <a:pt x="33630" y="55710"/>
                </a:lnTo>
                <a:lnTo>
                  <a:pt x="33270" y="55450"/>
                </a:lnTo>
                <a:lnTo>
                  <a:pt x="33120" y="55280"/>
                </a:lnTo>
                <a:lnTo>
                  <a:pt x="33060" y="55190"/>
                </a:lnTo>
                <a:lnTo>
                  <a:pt x="32970" y="55090"/>
                </a:lnTo>
                <a:lnTo>
                  <a:pt x="32710" y="54740"/>
                </a:lnTo>
                <a:lnTo>
                  <a:pt x="32670" y="54690"/>
                </a:lnTo>
                <a:lnTo>
                  <a:pt x="32500" y="54480"/>
                </a:lnTo>
                <a:lnTo>
                  <a:pt x="32300" y="54290"/>
                </a:lnTo>
                <a:lnTo>
                  <a:pt x="32030" y="54100"/>
                </a:lnTo>
                <a:lnTo>
                  <a:pt x="31780" y="53840"/>
                </a:lnTo>
                <a:lnTo>
                  <a:pt x="31640" y="53680"/>
                </a:lnTo>
                <a:lnTo>
                  <a:pt x="31190" y="53050"/>
                </a:lnTo>
                <a:lnTo>
                  <a:pt x="31110" y="52970"/>
                </a:lnTo>
                <a:lnTo>
                  <a:pt x="31010" y="52950"/>
                </a:lnTo>
                <a:lnTo>
                  <a:pt x="30740" y="53040"/>
                </a:lnTo>
                <a:lnTo>
                  <a:pt x="30640" y="53020"/>
                </a:lnTo>
                <a:lnTo>
                  <a:pt x="30560" y="52980"/>
                </a:lnTo>
                <a:lnTo>
                  <a:pt x="30370" y="52710"/>
                </a:lnTo>
                <a:lnTo>
                  <a:pt x="30300" y="52670"/>
                </a:lnTo>
                <a:lnTo>
                  <a:pt x="30190" y="52660"/>
                </a:lnTo>
                <a:lnTo>
                  <a:pt x="30090" y="52680"/>
                </a:lnTo>
                <a:lnTo>
                  <a:pt x="29900" y="52670"/>
                </a:lnTo>
                <a:lnTo>
                  <a:pt x="29710" y="52700"/>
                </a:lnTo>
                <a:lnTo>
                  <a:pt x="29530" y="52780"/>
                </a:lnTo>
                <a:lnTo>
                  <a:pt x="29440" y="52850"/>
                </a:lnTo>
                <a:lnTo>
                  <a:pt x="29270" y="52950"/>
                </a:lnTo>
                <a:lnTo>
                  <a:pt x="29180" y="52980"/>
                </a:lnTo>
                <a:lnTo>
                  <a:pt x="29070" y="52980"/>
                </a:lnTo>
                <a:lnTo>
                  <a:pt x="28970" y="52970"/>
                </a:lnTo>
                <a:lnTo>
                  <a:pt x="28870" y="52930"/>
                </a:lnTo>
                <a:lnTo>
                  <a:pt x="28780" y="52870"/>
                </a:lnTo>
                <a:lnTo>
                  <a:pt x="28450" y="52550"/>
                </a:lnTo>
                <a:lnTo>
                  <a:pt x="28190" y="52340"/>
                </a:lnTo>
                <a:lnTo>
                  <a:pt x="28010" y="52250"/>
                </a:lnTo>
                <a:lnTo>
                  <a:pt x="27840" y="52180"/>
                </a:lnTo>
                <a:lnTo>
                  <a:pt x="27570" y="52050"/>
                </a:lnTo>
                <a:lnTo>
                  <a:pt x="27500" y="52010"/>
                </a:lnTo>
                <a:lnTo>
                  <a:pt x="27400" y="51950"/>
                </a:lnTo>
                <a:lnTo>
                  <a:pt x="27150" y="51740"/>
                </a:lnTo>
                <a:lnTo>
                  <a:pt x="26830" y="51440"/>
                </a:lnTo>
                <a:lnTo>
                  <a:pt x="26750" y="51360"/>
                </a:lnTo>
                <a:lnTo>
                  <a:pt x="26500" y="51150"/>
                </a:lnTo>
                <a:lnTo>
                  <a:pt x="26440" y="51060"/>
                </a:lnTo>
                <a:lnTo>
                  <a:pt x="26400" y="50980"/>
                </a:lnTo>
                <a:lnTo>
                  <a:pt x="26410" y="50870"/>
                </a:lnTo>
                <a:lnTo>
                  <a:pt x="26580" y="50710"/>
                </a:lnTo>
                <a:lnTo>
                  <a:pt x="26640" y="50630"/>
                </a:lnTo>
                <a:lnTo>
                  <a:pt x="26660" y="50530"/>
                </a:lnTo>
                <a:lnTo>
                  <a:pt x="26640" y="50430"/>
                </a:lnTo>
                <a:lnTo>
                  <a:pt x="26570" y="50350"/>
                </a:lnTo>
                <a:lnTo>
                  <a:pt x="26520" y="50290"/>
                </a:lnTo>
                <a:lnTo>
                  <a:pt x="26230" y="50010"/>
                </a:lnTo>
                <a:lnTo>
                  <a:pt x="26150" y="49940"/>
                </a:lnTo>
                <a:lnTo>
                  <a:pt x="26010" y="49770"/>
                </a:lnTo>
                <a:lnTo>
                  <a:pt x="25970" y="49690"/>
                </a:lnTo>
                <a:lnTo>
                  <a:pt x="25920" y="49520"/>
                </a:lnTo>
                <a:lnTo>
                  <a:pt x="25920" y="49410"/>
                </a:lnTo>
                <a:lnTo>
                  <a:pt x="25950" y="49320"/>
                </a:lnTo>
                <a:lnTo>
                  <a:pt x="26080" y="49140"/>
                </a:lnTo>
                <a:lnTo>
                  <a:pt x="26100" y="49050"/>
                </a:lnTo>
                <a:lnTo>
                  <a:pt x="26110" y="48810"/>
                </a:lnTo>
                <a:lnTo>
                  <a:pt x="26150" y="48510"/>
                </a:lnTo>
                <a:lnTo>
                  <a:pt x="26190" y="48430"/>
                </a:lnTo>
                <a:lnTo>
                  <a:pt x="26330" y="48250"/>
                </a:lnTo>
                <a:lnTo>
                  <a:pt x="26420" y="47980"/>
                </a:lnTo>
                <a:lnTo>
                  <a:pt x="26430" y="47880"/>
                </a:lnTo>
                <a:lnTo>
                  <a:pt x="26330" y="47700"/>
                </a:lnTo>
                <a:lnTo>
                  <a:pt x="26260" y="47530"/>
                </a:lnTo>
                <a:lnTo>
                  <a:pt x="26210" y="47240"/>
                </a:lnTo>
                <a:lnTo>
                  <a:pt x="26210" y="47150"/>
                </a:lnTo>
                <a:lnTo>
                  <a:pt x="26150" y="46970"/>
                </a:lnTo>
                <a:lnTo>
                  <a:pt x="26050" y="46910"/>
                </a:lnTo>
                <a:lnTo>
                  <a:pt x="25960" y="46930"/>
                </a:lnTo>
                <a:lnTo>
                  <a:pt x="25740" y="47030"/>
                </a:lnTo>
                <a:lnTo>
                  <a:pt x="25550" y="47030"/>
                </a:lnTo>
                <a:lnTo>
                  <a:pt x="25450" y="46970"/>
                </a:lnTo>
                <a:lnTo>
                  <a:pt x="25150" y="46490"/>
                </a:lnTo>
                <a:lnTo>
                  <a:pt x="25080" y="46410"/>
                </a:lnTo>
                <a:lnTo>
                  <a:pt x="24930" y="46240"/>
                </a:lnTo>
                <a:lnTo>
                  <a:pt x="24760" y="46130"/>
                </a:lnTo>
                <a:lnTo>
                  <a:pt x="24680" y="46110"/>
                </a:lnTo>
                <a:lnTo>
                  <a:pt x="24420" y="45970"/>
                </a:lnTo>
                <a:lnTo>
                  <a:pt x="24040" y="45720"/>
                </a:lnTo>
                <a:lnTo>
                  <a:pt x="23800" y="45580"/>
                </a:lnTo>
                <a:lnTo>
                  <a:pt x="23800" y="45570"/>
                </a:lnTo>
                <a:lnTo>
                  <a:pt x="23790" y="45570"/>
                </a:lnTo>
                <a:lnTo>
                  <a:pt x="23790" y="45560"/>
                </a:lnTo>
                <a:lnTo>
                  <a:pt x="23780" y="45540"/>
                </a:lnTo>
                <a:lnTo>
                  <a:pt x="23780" y="45530"/>
                </a:lnTo>
                <a:lnTo>
                  <a:pt x="23770" y="45510"/>
                </a:lnTo>
                <a:lnTo>
                  <a:pt x="23770" y="45500"/>
                </a:lnTo>
                <a:lnTo>
                  <a:pt x="23760" y="45490"/>
                </a:lnTo>
                <a:lnTo>
                  <a:pt x="23760" y="45480"/>
                </a:lnTo>
                <a:lnTo>
                  <a:pt x="23760" y="45470"/>
                </a:lnTo>
                <a:lnTo>
                  <a:pt x="23750" y="45460"/>
                </a:lnTo>
                <a:lnTo>
                  <a:pt x="23750" y="45450"/>
                </a:lnTo>
                <a:lnTo>
                  <a:pt x="23750" y="45440"/>
                </a:lnTo>
                <a:lnTo>
                  <a:pt x="23760" y="45430"/>
                </a:lnTo>
                <a:lnTo>
                  <a:pt x="23760" y="45420"/>
                </a:lnTo>
                <a:lnTo>
                  <a:pt x="23760" y="45410"/>
                </a:lnTo>
                <a:lnTo>
                  <a:pt x="23770" y="45400"/>
                </a:lnTo>
                <a:lnTo>
                  <a:pt x="23780" y="45380"/>
                </a:lnTo>
                <a:lnTo>
                  <a:pt x="23780" y="45370"/>
                </a:lnTo>
                <a:lnTo>
                  <a:pt x="23780" y="45360"/>
                </a:lnTo>
                <a:lnTo>
                  <a:pt x="23790" y="45350"/>
                </a:lnTo>
                <a:lnTo>
                  <a:pt x="23800" y="45340"/>
                </a:lnTo>
                <a:lnTo>
                  <a:pt x="23800" y="45330"/>
                </a:lnTo>
                <a:lnTo>
                  <a:pt x="23810" y="45320"/>
                </a:lnTo>
                <a:lnTo>
                  <a:pt x="23810" y="45310"/>
                </a:lnTo>
                <a:lnTo>
                  <a:pt x="23820" y="45310"/>
                </a:lnTo>
                <a:lnTo>
                  <a:pt x="23820" y="45300"/>
                </a:lnTo>
                <a:lnTo>
                  <a:pt x="23830" y="45300"/>
                </a:lnTo>
                <a:lnTo>
                  <a:pt x="23840" y="45300"/>
                </a:lnTo>
                <a:lnTo>
                  <a:pt x="23850" y="45290"/>
                </a:lnTo>
                <a:lnTo>
                  <a:pt x="23860" y="45290"/>
                </a:lnTo>
                <a:lnTo>
                  <a:pt x="23880" y="45290"/>
                </a:lnTo>
                <a:lnTo>
                  <a:pt x="23890" y="45290"/>
                </a:lnTo>
                <a:lnTo>
                  <a:pt x="23900" y="45280"/>
                </a:lnTo>
                <a:lnTo>
                  <a:pt x="23910" y="45280"/>
                </a:lnTo>
                <a:lnTo>
                  <a:pt x="23930" y="45280"/>
                </a:lnTo>
                <a:lnTo>
                  <a:pt x="23940" y="45280"/>
                </a:lnTo>
                <a:lnTo>
                  <a:pt x="23950" y="45280"/>
                </a:lnTo>
                <a:lnTo>
                  <a:pt x="23970" y="45280"/>
                </a:lnTo>
                <a:lnTo>
                  <a:pt x="23980" y="45280"/>
                </a:lnTo>
                <a:lnTo>
                  <a:pt x="23990" y="45290"/>
                </a:lnTo>
                <a:lnTo>
                  <a:pt x="24000" y="45290"/>
                </a:lnTo>
                <a:lnTo>
                  <a:pt x="24010" y="45290"/>
                </a:lnTo>
                <a:lnTo>
                  <a:pt x="24020" y="45290"/>
                </a:lnTo>
                <a:lnTo>
                  <a:pt x="24040" y="45300"/>
                </a:lnTo>
                <a:lnTo>
                  <a:pt x="24050" y="45300"/>
                </a:lnTo>
                <a:lnTo>
                  <a:pt x="24060" y="45300"/>
                </a:lnTo>
                <a:lnTo>
                  <a:pt x="24070" y="45310"/>
                </a:lnTo>
                <a:lnTo>
                  <a:pt x="24080" y="45320"/>
                </a:lnTo>
                <a:lnTo>
                  <a:pt x="24090" y="45320"/>
                </a:lnTo>
                <a:lnTo>
                  <a:pt x="24100" y="45330"/>
                </a:lnTo>
                <a:lnTo>
                  <a:pt x="24110" y="45340"/>
                </a:lnTo>
                <a:lnTo>
                  <a:pt x="24120" y="45350"/>
                </a:lnTo>
                <a:lnTo>
                  <a:pt x="24130" y="45360"/>
                </a:lnTo>
                <a:lnTo>
                  <a:pt x="24140" y="45370"/>
                </a:lnTo>
                <a:lnTo>
                  <a:pt x="24150" y="45370"/>
                </a:lnTo>
                <a:lnTo>
                  <a:pt x="24160" y="45380"/>
                </a:lnTo>
                <a:lnTo>
                  <a:pt x="24170" y="45380"/>
                </a:lnTo>
                <a:lnTo>
                  <a:pt x="24180" y="45380"/>
                </a:lnTo>
                <a:lnTo>
                  <a:pt x="24190" y="45380"/>
                </a:lnTo>
                <a:lnTo>
                  <a:pt x="24200" y="45380"/>
                </a:lnTo>
                <a:lnTo>
                  <a:pt x="24210" y="45370"/>
                </a:lnTo>
                <a:lnTo>
                  <a:pt x="24220" y="45370"/>
                </a:lnTo>
                <a:lnTo>
                  <a:pt x="24230" y="45370"/>
                </a:lnTo>
                <a:lnTo>
                  <a:pt x="24240" y="45370"/>
                </a:lnTo>
                <a:lnTo>
                  <a:pt x="24250" y="45360"/>
                </a:lnTo>
                <a:lnTo>
                  <a:pt x="24260" y="45360"/>
                </a:lnTo>
                <a:lnTo>
                  <a:pt x="24270" y="45350"/>
                </a:lnTo>
                <a:lnTo>
                  <a:pt x="24280" y="45350"/>
                </a:lnTo>
                <a:lnTo>
                  <a:pt x="24290" y="45340"/>
                </a:lnTo>
                <a:lnTo>
                  <a:pt x="24300" y="45340"/>
                </a:lnTo>
                <a:lnTo>
                  <a:pt x="24310" y="45330"/>
                </a:lnTo>
                <a:lnTo>
                  <a:pt x="24320" y="45320"/>
                </a:lnTo>
                <a:lnTo>
                  <a:pt x="24320" y="45310"/>
                </a:lnTo>
                <a:lnTo>
                  <a:pt x="24330" y="45300"/>
                </a:lnTo>
                <a:lnTo>
                  <a:pt x="24320" y="45290"/>
                </a:lnTo>
                <a:lnTo>
                  <a:pt x="24320" y="45280"/>
                </a:lnTo>
                <a:lnTo>
                  <a:pt x="24320" y="45270"/>
                </a:lnTo>
                <a:lnTo>
                  <a:pt x="24310" y="45260"/>
                </a:lnTo>
                <a:lnTo>
                  <a:pt x="24310" y="45240"/>
                </a:lnTo>
                <a:lnTo>
                  <a:pt x="24300" y="45230"/>
                </a:lnTo>
                <a:lnTo>
                  <a:pt x="24300" y="45220"/>
                </a:lnTo>
                <a:lnTo>
                  <a:pt x="24300" y="45210"/>
                </a:lnTo>
                <a:lnTo>
                  <a:pt x="24300" y="45190"/>
                </a:lnTo>
                <a:lnTo>
                  <a:pt x="24300" y="45180"/>
                </a:lnTo>
                <a:lnTo>
                  <a:pt x="24310" y="45170"/>
                </a:lnTo>
                <a:lnTo>
                  <a:pt x="24310" y="45150"/>
                </a:lnTo>
                <a:lnTo>
                  <a:pt x="24310" y="45140"/>
                </a:lnTo>
                <a:lnTo>
                  <a:pt x="24310" y="45120"/>
                </a:lnTo>
                <a:lnTo>
                  <a:pt x="24320" y="45110"/>
                </a:lnTo>
                <a:lnTo>
                  <a:pt x="24320" y="45090"/>
                </a:lnTo>
                <a:lnTo>
                  <a:pt x="24320" y="45080"/>
                </a:lnTo>
                <a:lnTo>
                  <a:pt x="24320" y="45060"/>
                </a:lnTo>
                <a:lnTo>
                  <a:pt x="24330" y="45050"/>
                </a:lnTo>
                <a:lnTo>
                  <a:pt x="24330" y="45030"/>
                </a:lnTo>
                <a:lnTo>
                  <a:pt x="24330" y="45020"/>
                </a:lnTo>
                <a:lnTo>
                  <a:pt x="24340" y="45000"/>
                </a:lnTo>
                <a:lnTo>
                  <a:pt x="24340" y="44990"/>
                </a:lnTo>
                <a:lnTo>
                  <a:pt x="24340" y="44970"/>
                </a:lnTo>
                <a:lnTo>
                  <a:pt x="24340" y="44960"/>
                </a:lnTo>
                <a:lnTo>
                  <a:pt x="24340" y="44940"/>
                </a:lnTo>
                <a:lnTo>
                  <a:pt x="24350" y="44920"/>
                </a:lnTo>
                <a:lnTo>
                  <a:pt x="24350" y="44900"/>
                </a:lnTo>
                <a:lnTo>
                  <a:pt x="24350" y="44880"/>
                </a:lnTo>
                <a:lnTo>
                  <a:pt x="24360" y="44870"/>
                </a:lnTo>
                <a:lnTo>
                  <a:pt x="24360" y="44850"/>
                </a:lnTo>
                <a:lnTo>
                  <a:pt x="24360" y="44840"/>
                </a:lnTo>
                <a:lnTo>
                  <a:pt x="24360" y="44820"/>
                </a:lnTo>
                <a:lnTo>
                  <a:pt x="24370" y="44810"/>
                </a:lnTo>
                <a:lnTo>
                  <a:pt x="24370" y="44800"/>
                </a:lnTo>
                <a:lnTo>
                  <a:pt x="24370" y="44790"/>
                </a:lnTo>
                <a:lnTo>
                  <a:pt x="24380" y="44780"/>
                </a:lnTo>
                <a:lnTo>
                  <a:pt x="24390" y="44760"/>
                </a:lnTo>
                <a:lnTo>
                  <a:pt x="24400" y="44750"/>
                </a:lnTo>
                <a:lnTo>
                  <a:pt x="24400" y="44740"/>
                </a:lnTo>
                <a:lnTo>
                  <a:pt x="24410" y="44730"/>
                </a:lnTo>
                <a:lnTo>
                  <a:pt x="24420" y="44720"/>
                </a:lnTo>
                <a:lnTo>
                  <a:pt x="24420" y="44710"/>
                </a:lnTo>
                <a:lnTo>
                  <a:pt x="24430" y="44700"/>
                </a:lnTo>
                <a:lnTo>
                  <a:pt x="24440" y="44690"/>
                </a:lnTo>
                <a:lnTo>
                  <a:pt x="24450" y="44680"/>
                </a:lnTo>
                <a:lnTo>
                  <a:pt x="24450" y="44670"/>
                </a:lnTo>
                <a:lnTo>
                  <a:pt x="24460" y="44670"/>
                </a:lnTo>
                <a:lnTo>
                  <a:pt x="24460" y="44660"/>
                </a:lnTo>
                <a:lnTo>
                  <a:pt x="24470" y="44640"/>
                </a:lnTo>
                <a:lnTo>
                  <a:pt x="24480" y="44630"/>
                </a:lnTo>
                <a:lnTo>
                  <a:pt x="24490" y="44620"/>
                </a:lnTo>
                <a:lnTo>
                  <a:pt x="24500" y="44610"/>
                </a:lnTo>
                <a:lnTo>
                  <a:pt x="24510" y="44600"/>
                </a:lnTo>
                <a:lnTo>
                  <a:pt x="24510" y="44590"/>
                </a:lnTo>
                <a:lnTo>
                  <a:pt x="24520" y="44580"/>
                </a:lnTo>
                <a:lnTo>
                  <a:pt x="24530" y="44570"/>
                </a:lnTo>
                <a:lnTo>
                  <a:pt x="24530" y="44560"/>
                </a:lnTo>
                <a:lnTo>
                  <a:pt x="24540" y="44550"/>
                </a:lnTo>
                <a:lnTo>
                  <a:pt x="24550" y="44550"/>
                </a:lnTo>
                <a:lnTo>
                  <a:pt x="24560" y="44540"/>
                </a:lnTo>
                <a:lnTo>
                  <a:pt x="24570" y="44530"/>
                </a:lnTo>
                <a:lnTo>
                  <a:pt x="24580" y="44520"/>
                </a:lnTo>
                <a:lnTo>
                  <a:pt x="24590" y="44520"/>
                </a:lnTo>
                <a:lnTo>
                  <a:pt x="24590" y="44510"/>
                </a:lnTo>
                <a:lnTo>
                  <a:pt x="24600" y="44510"/>
                </a:lnTo>
                <a:lnTo>
                  <a:pt x="24610" y="44500"/>
                </a:lnTo>
                <a:lnTo>
                  <a:pt x="24610" y="44490"/>
                </a:lnTo>
                <a:lnTo>
                  <a:pt x="24620" y="44490"/>
                </a:lnTo>
                <a:lnTo>
                  <a:pt x="24630" y="44480"/>
                </a:lnTo>
                <a:lnTo>
                  <a:pt x="24640" y="44470"/>
                </a:lnTo>
                <a:lnTo>
                  <a:pt x="24650" y="44470"/>
                </a:lnTo>
                <a:lnTo>
                  <a:pt x="24660" y="44460"/>
                </a:lnTo>
                <a:lnTo>
                  <a:pt x="24670" y="44460"/>
                </a:lnTo>
                <a:lnTo>
                  <a:pt x="24680" y="44450"/>
                </a:lnTo>
                <a:lnTo>
                  <a:pt x="24690" y="44450"/>
                </a:lnTo>
                <a:lnTo>
                  <a:pt x="24700" y="44450"/>
                </a:lnTo>
                <a:lnTo>
                  <a:pt x="24710" y="44440"/>
                </a:lnTo>
                <a:lnTo>
                  <a:pt x="24720" y="44440"/>
                </a:lnTo>
                <a:lnTo>
                  <a:pt x="24730" y="44440"/>
                </a:lnTo>
                <a:lnTo>
                  <a:pt x="24740" y="44440"/>
                </a:lnTo>
                <a:lnTo>
                  <a:pt x="24750" y="44440"/>
                </a:lnTo>
                <a:lnTo>
                  <a:pt x="24760" y="44440"/>
                </a:lnTo>
                <a:lnTo>
                  <a:pt x="24770" y="44440"/>
                </a:lnTo>
                <a:lnTo>
                  <a:pt x="24790" y="44440"/>
                </a:lnTo>
                <a:lnTo>
                  <a:pt x="24800" y="44440"/>
                </a:lnTo>
                <a:lnTo>
                  <a:pt x="24820" y="44440"/>
                </a:lnTo>
                <a:lnTo>
                  <a:pt x="24840" y="44430"/>
                </a:lnTo>
                <a:lnTo>
                  <a:pt x="24850" y="44430"/>
                </a:lnTo>
                <a:lnTo>
                  <a:pt x="24870" y="44430"/>
                </a:lnTo>
                <a:lnTo>
                  <a:pt x="24880" y="44430"/>
                </a:lnTo>
                <a:lnTo>
                  <a:pt x="24900" y="44430"/>
                </a:lnTo>
                <a:lnTo>
                  <a:pt x="24910" y="44430"/>
                </a:lnTo>
                <a:lnTo>
                  <a:pt x="24930" y="44440"/>
                </a:lnTo>
                <a:lnTo>
                  <a:pt x="24940" y="44440"/>
                </a:lnTo>
                <a:lnTo>
                  <a:pt x="24960" y="44440"/>
                </a:lnTo>
                <a:lnTo>
                  <a:pt x="24980" y="44450"/>
                </a:lnTo>
                <a:lnTo>
                  <a:pt x="24990" y="44450"/>
                </a:lnTo>
                <a:lnTo>
                  <a:pt x="25000" y="44460"/>
                </a:lnTo>
                <a:lnTo>
                  <a:pt x="25020" y="44460"/>
                </a:lnTo>
                <a:lnTo>
                  <a:pt x="25050" y="44470"/>
                </a:lnTo>
                <a:lnTo>
                  <a:pt x="25060" y="44470"/>
                </a:lnTo>
                <a:lnTo>
                  <a:pt x="25080" y="44480"/>
                </a:lnTo>
                <a:lnTo>
                  <a:pt x="25100" y="44490"/>
                </a:lnTo>
                <a:lnTo>
                  <a:pt x="25110" y="44490"/>
                </a:lnTo>
                <a:lnTo>
                  <a:pt x="25130" y="44500"/>
                </a:lnTo>
                <a:lnTo>
                  <a:pt x="25140" y="44500"/>
                </a:lnTo>
                <a:lnTo>
                  <a:pt x="25160" y="44500"/>
                </a:lnTo>
                <a:lnTo>
                  <a:pt x="25170" y="44510"/>
                </a:lnTo>
                <a:lnTo>
                  <a:pt x="25190" y="44510"/>
                </a:lnTo>
                <a:lnTo>
                  <a:pt x="25210" y="44510"/>
                </a:lnTo>
                <a:lnTo>
                  <a:pt x="25220" y="44510"/>
                </a:lnTo>
                <a:lnTo>
                  <a:pt x="25240" y="44510"/>
                </a:lnTo>
                <a:lnTo>
                  <a:pt x="25250" y="44510"/>
                </a:lnTo>
                <a:lnTo>
                  <a:pt x="25260" y="44500"/>
                </a:lnTo>
                <a:lnTo>
                  <a:pt x="25280" y="44500"/>
                </a:lnTo>
                <a:lnTo>
                  <a:pt x="25300" y="44500"/>
                </a:lnTo>
                <a:lnTo>
                  <a:pt x="25310" y="44500"/>
                </a:lnTo>
                <a:lnTo>
                  <a:pt x="25330" y="44490"/>
                </a:lnTo>
                <a:lnTo>
                  <a:pt x="25340" y="44490"/>
                </a:lnTo>
                <a:lnTo>
                  <a:pt x="25360" y="44480"/>
                </a:lnTo>
                <a:lnTo>
                  <a:pt x="25370" y="44470"/>
                </a:lnTo>
                <a:lnTo>
                  <a:pt x="25380" y="44470"/>
                </a:lnTo>
                <a:lnTo>
                  <a:pt x="25390" y="44460"/>
                </a:lnTo>
                <a:lnTo>
                  <a:pt x="25400" y="44450"/>
                </a:lnTo>
                <a:lnTo>
                  <a:pt x="25410" y="44440"/>
                </a:lnTo>
                <a:lnTo>
                  <a:pt x="25420" y="44430"/>
                </a:lnTo>
                <a:lnTo>
                  <a:pt x="25430" y="44420"/>
                </a:lnTo>
                <a:lnTo>
                  <a:pt x="25440" y="44410"/>
                </a:lnTo>
                <a:lnTo>
                  <a:pt x="25440" y="44400"/>
                </a:lnTo>
                <a:lnTo>
                  <a:pt x="25450" y="44390"/>
                </a:lnTo>
                <a:lnTo>
                  <a:pt x="25460" y="44380"/>
                </a:lnTo>
                <a:lnTo>
                  <a:pt x="25460" y="44360"/>
                </a:lnTo>
                <a:lnTo>
                  <a:pt x="25470" y="44350"/>
                </a:lnTo>
                <a:lnTo>
                  <a:pt x="25480" y="44340"/>
                </a:lnTo>
                <a:lnTo>
                  <a:pt x="25490" y="44330"/>
                </a:lnTo>
                <a:lnTo>
                  <a:pt x="25490" y="44320"/>
                </a:lnTo>
                <a:lnTo>
                  <a:pt x="25500" y="44300"/>
                </a:lnTo>
                <a:lnTo>
                  <a:pt x="25510" y="44290"/>
                </a:lnTo>
                <a:lnTo>
                  <a:pt x="25510" y="44280"/>
                </a:lnTo>
                <a:lnTo>
                  <a:pt x="25520" y="44270"/>
                </a:lnTo>
                <a:lnTo>
                  <a:pt x="25520" y="44250"/>
                </a:lnTo>
                <a:lnTo>
                  <a:pt x="25530" y="44240"/>
                </a:lnTo>
                <a:lnTo>
                  <a:pt x="25530" y="44230"/>
                </a:lnTo>
                <a:lnTo>
                  <a:pt x="25540" y="44210"/>
                </a:lnTo>
                <a:lnTo>
                  <a:pt x="25540" y="44200"/>
                </a:lnTo>
                <a:lnTo>
                  <a:pt x="25540" y="44180"/>
                </a:lnTo>
                <a:lnTo>
                  <a:pt x="25540" y="44170"/>
                </a:lnTo>
                <a:lnTo>
                  <a:pt x="25540" y="44150"/>
                </a:lnTo>
                <a:lnTo>
                  <a:pt x="25550" y="44130"/>
                </a:lnTo>
                <a:lnTo>
                  <a:pt x="25550" y="44120"/>
                </a:lnTo>
                <a:lnTo>
                  <a:pt x="25540" y="44100"/>
                </a:lnTo>
                <a:lnTo>
                  <a:pt x="25540" y="44090"/>
                </a:lnTo>
                <a:lnTo>
                  <a:pt x="25540" y="44070"/>
                </a:lnTo>
                <a:lnTo>
                  <a:pt x="25540" y="44050"/>
                </a:lnTo>
                <a:lnTo>
                  <a:pt x="25540" y="44030"/>
                </a:lnTo>
                <a:lnTo>
                  <a:pt x="25540" y="44010"/>
                </a:lnTo>
                <a:lnTo>
                  <a:pt x="25540" y="44000"/>
                </a:lnTo>
                <a:lnTo>
                  <a:pt x="25540" y="43980"/>
                </a:lnTo>
                <a:lnTo>
                  <a:pt x="25540" y="43960"/>
                </a:lnTo>
                <a:lnTo>
                  <a:pt x="25540" y="43950"/>
                </a:lnTo>
                <a:lnTo>
                  <a:pt x="25540" y="43930"/>
                </a:lnTo>
                <a:lnTo>
                  <a:pt x="25540" y="43920"/>
                </a:lnTo>
                <a:lnTo>
                  <a:pt x="25540" y="43900"/>
                </a:lnTo>
                <a:lnTo>
                  <a:pt x="25540" y="43890"/>
                </a:lnTo>
                <a:lnTo>
                  <a:pt x="25550" y="43880"/>
                </a:lnTo>
                <a:lnTo>
                  <a:pt x="25550" y="43860"/>
                </a:lnTo>
                <a:lnTo>
                  <a:pt x="25550" y="43850"/>
                </a:lnTo>
                <a:lnTo>
                  <a:pt x="25550" y="43840"/>
                </a:lnTo>
                <a:lnTo>
                  <a:pt x="25550" y="43830"/>
                </a:lnTo>
                <a:lnTo>
                  <a:pt x="25550" y="43820"/>
                </a:lnTo>
                <a:lnTo>
                  <a:pt x="25560" y="43810"/>
                </a:lnTo>
                <a:lnTo>
                  <a:pt x="25560" y="43800"/>
                </a:lnTo>
                <a:lnTo>
                  <a:pt x="25570" y="43790"/>
                </a:lnTo>
                <a:lnTo>
                  <a:pt x="25570" y="43780"/>
                </a:lnTo>
                <a:lnTo>
                  <a:pt x="25580" y="43760"/>
                </a:lnTo>
                <a:lnTo>
                  <a:pt x="25590" y="43750"/>
                </a:lnTo>
                <a:lnTo>
                  <a:pt x="25590" y="43740"/>
                </a:lnTo>
                <a:lnTo>
                  <a:pt x="25600" y="43730"/>
                </a:lnTo>
                <a:lnTo>
                  <a:pt x="25600" y="43720"/>
                </a:lnTo>
                <a:lnTo>
                  <a:pt x="25610" y="43710"/>
                </a:lnTo>
                <a:lnTo>
                  <a:pt x="25620" y="43700"/>
                </a:lnTo>
                <a:lnTo>
                  <a:pt x="25630" y="43690"/>
                </a:lnTo>
                <a:lnTo>
                  <a:pt x="25630" y="43680"/>
                </a:lnTo>
                <a:lnTo>
                  <a:pt x="25640" y="43680"/>
                </a:lnTo>
                <a:lnTo>
                  <a:pt x="25640" y="43670"/>
                </a:lnTo>
                <a:lnTo>
                  <a:pt x="25650" y="43660"/>
                </a:lnTo>
                <a:lnTo>
                  <a:pt x="25660" y="43650"/>
                </a:lnTo>
                <a:lnTo>
                  <a:pt x="25670" y="43640"/>
                </a:lnTo>
                <a:lnTo>
                  <a:pt x="25680" y="43630"/>
                </a:lnTo>
                <a:lnTo>
                  <a:pt x="25690" y="43620"/>
                </a:lnTo>
                <a:lnTo>
                  <a:pt x="25690" y="43610"/>
                </a:lnTo>
                <a:lnTo>
                  <a:pt x="25700" y="43610"/>
                </a:lnTo>
                <a:lnTo>
                  <a:pt x="25710" y="43600"/>
                </a:lnTo>
                <a:lnTo>
                  <a:pt x="25720" y="43590"/>
                </a:lnTo>
                <a:lnTo>
                  <a:pt x="25730" y="43580"/>
                </a:lnTo>
                <a:lnTo>
                  <a:pt x="25740" y="43580"/>
                </a:lnTo>
                <a:lnTo>
                  <a:pt x="25750" y="43570"/>
                </a:lnTo>
                <a:lnTo>
                  <a:pt x="25760" y="43560"/>
                </a:lnTo>
                <a:lnTo>
                  <a:pt x="25770" y="43560"/>
                </a:lnTo>
                <a:lnTo>
                  <a:pt x="25780" y="43550"/>
                </a:lnTo>
                <a:lnTo>
                  <a:pt x="25790" y="43550"/>
                </a:lnTo>
                <a:lnTo>
                  <a:pt x="25800" y="43540"/>
                </a:lnTo>
                <a:lnTo>
                  <a:pt x="25810" y="43540"/>
                </a:lnTo>
                <a:lnTo>
                  <a:pt x="25810" y="43530"/>
                </a:lnTo>
                <a:lnTo>
                  <a:pt x="25820" y="43530"/>
                </a:lnTo>
                <a:lnTo>
                  <a:pt x="25830" y="43530"/>
                </a:lnTo>
                <a:lnTo>
                  <a:pt x="25840" y="43520"/>
                </a:lnTo>
                <a:lnTo>
                  <a:pt x="25850" y="43520"/>
                </a:lnTo>
                <a:lnTo>
                  <a:pt x="25860" y="43520"/>
                </a:lnTo>
                <a:lnTo>
                  <a:pt x="25870" y="43510"/>
                </a:lnTo>
                <a:lnTo>
                  <a:pt x="25880" y="43510"/>
                </a:lnTo>
                <a:lnTo>
                  <a:pt x="25890" y="43510"/>
                </a:lnTo>
                <a:lnTo>
                  <a:pt x="25900" y="43510"/>
                </a:lnTo>
                <a:lnTo>
                  <a:pt x="25910" y="43510"/>
                </a:lnTo>
                <a:lnTo>
                  <a:pt x="25920" y="43510"/>
                </a:lnTo>
                <a:lnTo>
                  <a:pt x="25940" y="43510"/>
                </a:lnTo>
                <a:lnTo>
                  <a:pt x="25950" y="43510"/>
                </a:lnTo>
                <a:lnTo>
                  <a:pt x="25960" y="43510"/>
                </a:lnTo>
                <a:lnTo>
                  <a:pt x="25970" y="43510"/>
                </a:lnTo>
                <a:lnTo>
                  <a:pt x="25980" y="43520"/>
                </a:lnTo>
                <a:lnTo>
                  <a:pt x="25990" y="43520"/>
                </a:lnTo>
                <a:lnTo>
                  <a:pt x="26000" y="43520"/>
                </a:lnTo>
                <a:lnTo>
                  <a:pt x="26010" y="43520"/>
                </a:lnTo>
                <a:lnTo>
                  <a:pt x="26010" y="43530"/>
                </a:lnTo>
                <a:lnTo>
                  <a:pt x="26020" y="43530"/>
                </a:lnTo>
                <a:lnTo>
                  <a:pt x="26030" y="43530"/>
                </a:lnTo>
                <a:lnTo>
                  <a:pt x="26030" y="43540"/>
                </a:lnTo>
                <a:lnTo>
                  <a:pt x="26040" y="43540"/>
                </a:lnTo>
                <a:lnTo>
                  <a:pt x="26040" y="43550"/>
                </a:lnTo>
                <a:lnTo>
                  <a:pt x="26050" y="43550"/>
                </a:lnTo>
                <a:lnTo>
                  <a:pt x="26050" y="43560"/>
                </a:lnTo>
                <a:lnTo>
                  <a:pt x="26060" y="43570"/>
                </a:lnTo>
                <a:lnTo>
                  <a:pt x="26060" y="43580"/>
                </a:lnTo>
                <a:lnTo>
                  <a:pt x="26070" y="43590"/>
                </a:lnTo>
                <a:lnTo>
                  <a:pt x="26070" y="43600"/>
                </a:lnTo>
                <a:lnTo>
                  <a:pt x="26080" y="43610"/>
                </a:lnTo>
                <a:lnTo>
                  <a:pt x="26080" y="43620"/>
                </a:lnTo>
                <a:lnTo>
                  <a:pt x="26090" y="43630"/>
                </a:lnTo>
                <a:lnTo>
                  <a:pt x="26090" y="43640"/>
                </a:lnTo>
                <a:lnTo>
                  <a:pt x="26100" y="43660"/>
                </a:lnTo>
                <a:lnTo>
                  <a:pt x="26100" y="43670"/>
                </a:lnTo>
                <a:lnTo>
                  <a:pt x="26110" y="43680"/>
                </a:lnTo>
                <a:lnTo>
                  <a:pt x="26110" y="43690"/>
                </a:lnTo>
                <a:lnTo>
                  <a:pt x="26120" y="43690"/>
                </a:lnTo>
                <a:lnTo>
                  <a:pt x="26120" y="43700"/>
                </a:lnTo>
                <a:lnTo>
                  <a:pt x="26130" y="43710"/>
                </a:lnTo>
                <a:lnTo>
                  <a:pt x="26130" y="43720"/>
                </a:lnTo>
                <a:lnTo>
                  <a:pt x="26140" y="43730"/>
                </a:lnTo>
                <a:lnTo>
                  <a:pt x="26140" y="43740"/>
                </a:lnTo>
                <a:lnTo>
                  <a:pt x="26150" y="43750"/>
                </a:lnTo>
                <a:lnTo>
                  <a:pt x="26160" y="43760"/>
                </a:lnTo>
                <a:lnTo>
                  <a:pt x="26160" y="43770"/>
                </a:lnTo>
                <a:lnTo>
                  <a:pt x="26170" y="43780"/>
                </a:lnTo>
                <a:lnTo>
                  <a:pt x="26180" y="43790"/>
                </a:lnTo>
                <a:lnTo>
                  <a:pt x="26180" y="43800"/>
                </a:lnTo>
                <a:lnTo>
                  <a:pt x="26190" y="43810"/>
                </a:lnTo>
                <a:lnTo>
                  <a:pt x="26200" y="43810"/>
                </a:lnTo>
                <a:lnTo>
                  <a:pt x="26200" y="43820"/>
                </a:lnTo>
                <a:lnTo>
                  <a:pt x="26210" y="43820"/>
                </a:lnTo>
                <a:lnTo>
                  <a:pt x="26220" y="43830"/>
                </a:lnTo>
                <a:lnTo>
                  <a:pt x="26230" y="43840"/>
                </a:lnTo>
                <a:lnTo>
                  <a:pt x="26240" y="43840"/>
                </a:lnTo>
                <a:lnTo>
                  <a:pt x="26260" y="43840"/>
                </a:lnTo>
                <a:lnTo>
                  <a:pt x="26270" y="43840"/>
                </a:lnTo>
                <a:lnTo>
                  <a:pt x="26280" y="43840"/>
                </a:lnTo>
                <a:lnTo>
                  <a:pt x="26290" y="43840"/>
                </a:lnTo>
                <a:lnTo>
                  <a:pt x="26310" y="43840"/>
                </a:lnTo>
                <a:lnTo>
                  <a:pt x="26320" y="43840"/>
                </a:lnTo>
                <a:lnTo>
                  <a:pt x="26330" y="43840"/>
                </a:lnTo>
                <a:lnTo>
                  <a:pt x="26340" y="43840"/>
                </a:lnTo>
                <a:lnTo>
                  <a:pt x="26360" y="43840"/>
                </a:lnTo>
                <a:lnTo>
                  <a:pt x="26370" y="43840"/>
                </a:lnTo>
                <a:lnTo>
                  <a:pt x="26390" y="43830"/>
                </a:lnTo>
                <a:lnTo>
                  <a:pt x="26410" y="43830"/>
                </a:lnTo>
                <a:lnTo>
                  <a:pt x="26420" y="43820"/>
                </a:lnTo>
                <a:lnTo>
                  <a:pt x="26430" y="43820"/>
                </a:lnTo>
                <a:lnTo>
                  <a:pt x="26450" y="43820"/>
                </a:lnTo>
                <a:lnTo>
                  <a:pt x="26460" y="43810"/>
                </a:lnTo>
                <a:lnTo>
                  <a:pt x="26470" y="43810"/>
                </a:lnTo>
                <a:lnTo>
                  <a:pt x="26480" y="43810"/>
                </a:lnTo>
                <a:lnTo>
                  <a:pt x="26490" y="43800"/>
                </a:lnTo>
                <a:lnTo>
                  <a:pt x="26500" y="43800"/>
                </a:lnTo>
                <a:lnTo>
                  <a:pt x="26520" y="43790"/>
                </a:lnTo>
                <a:lnTo>
                  <a:pt x="26530" y="43790"/>
                </a:lnTo>
                <a:lnTo>
                  <a:pt x="26550" y="43780"/>
                </a:lnTo>
                <a:lnTo>
                  <a:pt x="26560" y="43780"/>
                </a:lnTo>
                <a:lnTo>
                  <a:pt x="26570" y="43770"/>
                </a:lnTo>
                <a:lnTo>
                  <a:pt x="26590" y="43770"/>
                </a:lnTo>
                <a:lnTo>
                  <a:pt x="26600" y="43760"/>
                </a:lnTo>
                <a:lnTo>
                  <a:pt x="26620" y="43750"/>
                </a:lnTo>
                <a:lnTo>
                  <a:pt x="26630" y="43750"/>
                </a:lnTo>
                <a:lnTo>
                  <a:pt x="26650" y="43740"/>
                </a:lnTo>
                <a:lnTo>
                  <a:pt x="26660" y="43740"/>
                </a:lnTo>
                <a:lnTo>
                  <a:pt x="26670" y="43730"/>
                </a:lnTo>
                <a:lnTo>
                  <a:pt x="26690" y="43730"/>
                </a:lnTo>
                <a:lnTo>
                  <a:pt x="26700" y="43720"/>
                </a:lnTo>
                <a:lnTo>
                  <a:pt x="26720" y="43720"/>
                </a:lnTo>
                <a:lnTo>
                  <a:pt x="26730" y="43720"/>
                </a:lnTo>
                <a:lnTo>
                  <a:pt x="26750" y="43710"/>
                </a:lnTo>
                <a:lnTo>
                  <a:pt x="26760" y="43710"/>
                </a:lnTo>
                <a:lnTo>
                  <a:pt x="26780" y="43710"/>
                </a:lnTo>
                <a:lnTo>
                  <a:pt x="26790" y="43710"/>
                </a:lnTo>
                <a:lnTo>
                  <a:pt x="26810" y="43700"/>
                </a:lnTo>
                <a:lnTo>
                  <a:pt x="26820" y="43700"/>
                </a:lnTo>
                <a:lnTo>
                  <a:pt x="26830" y="43700"/>
                </a:lnTo>
                <a:lnTo>
                  <a:pt x="26850" y="43700"/>
                </a:lnTo>
                <a:lnTo>
                  <a:pt x="26860" y="43700"/>
                </a:lnTo>
                <a:lnTo>
                  <a:pt x="26870" y="43700"/>
                </a:lnTo>
                <a:lnTo>
                  <a:pt x="26890" y="43700"/>
                </a:lnTo>
                <a:lnTo>
                  <a:pt x="26900" y="43700"/>
                </a:lnTo>
                <a:lnTo>
                  <a:pt x="26920" y="43700"/>
                </a:lnTo>
                <a:lnTo>
                  <a:pt x="26930" y="43700"/>
                </a:lnTo>
                <a:lnTo>
                  <a:pt x="26950" y="43710"/>
                </a:lnTo>
                <a:lnTo>
                  <a:pt x="26980" y="43710"/>
                </a:lnTo>
                <a:lnTo>
                  <a:pt x="26990" y="43720"/>
                </a:lnTo>
                <a:lnTo>
                  <a:pt x="27000" y="43720"/>
                </a:lnTo>
                <a:lnTo>
                  <a:pt x="27020" y="43720"/>
                </a:lnTo>
                <a:lnTo>
                  <a:pt x="27030" y="43730"/>
                </a:lnTo>
                <a:lnTo>
                  <a:pt x="27050" y="43730"/>
                </a:lnTo>
                <a:lnTo>
                  <a:pt x="27060" y="43730"/>
                </a:lnTo>
                <a:lnTo>
                  <a:pt x="27070" y="43740"/>
                </a:lnTo>
                <a:lnTo>
                  <a:pt x="27090" y="43740"/>
                </a:lnTo>
                <a:lnTo>
                  <a:pt x="27110" y="43740"/>
                </a:lnTo>
                <a:lnTo>
                  <a:pt x="27120" y="43740"/>
                </a:lnTo>
                <a:lnTo>
                  <a:pt x="27140" y="43750"/>
                </a:lnTo>
                <a:lnTo>
                  <a:pt x="27150" y="43750"/>
                </a:lnTo>
                <a:lnTo>
                  <a:pt x="27170" y="43750"/>
                </a:lnTo>
                <a:lnTo>
                  <a:pt x="27190" y="43750"/>
                </a:lnTo>
                <a:lnTo>
                  <a:pt x="27210" y="43750"/>
                </a:lnTo>
                <a:lnTo>
                  <a:pt x="27220" y="43750"/>
                </a:lnTo>
                <a:lnTo>
                  <a:pt x="27240" y="43750"/>
                </a:lnTo>
                <a:lnTo>
                  <a:pt x="27250" y="43740"/>
                </a:lnTo>
                <a:lnTo>
                  <a:pt x="27260" y="43740"/>
                </a:lnTo>
                <a:lnTo>
                  <a:pt x="27270" y="43730"/>
                </a:lnTo>
                <a:lnTo>
                  <a:pt x="27280" y="43730"/>
                </a:lnTo>
                <a:lnTo>
                  <a:pt x="27290" y="43720"/>
                </a:lnTo>
                <a:lnTo>
                  <a:pt x="27300" y="43710"/>
                </a:lnTo>
                <a:lnTo>
                  <a:pt x="27310" y="43700"/>
                </a:lnTo>
                <a:lnTo>
                  <a:pt x="27310" y="43690"/>
                </a:lnTo>
                <a:lnTo>
                  <a:pt x="27320" y="43680"/>
                </a:lnTo>
                <a:lnTo>
                  <a:pt x="27330" y="43670"/>
                </a:lnTo>
                <a:lnTo>
                  <a:pt x="27330" y="43660"/>
                </a:lnTo>
                <a:lnTo>
                  <a:pt x="27340" y="43650"/>
                </a:lnTo>
                <a:lnTo>
                  <a:pt x="27340" y="43640"/>
                </a:lnTo>
                <a:lnTo>
                  <a:pt x="27340" y="43620"/>
                </a:lnTo>
                <a:lnTo>
                  <a:pt x="27340" y="43610"/>
                </a:lnTo>
                <a:lnTo>
                  <a:pt x="27350" y="43600"/>
                </a:lnTo>
                <a:lnTo>
                  <a:pt x="27350" y="43580"/>
                </a:lnTo>
                <a:lnTo>
                  <a:pt x="27350" y="43560"/>
                </a:lnTo>
                <a:lnTo>
                  <a:pt x="27350" y="43550"/>
                </a:lnTo>
                <a:lnTo>
                  <a:pt x="27350" y="43540"/>
                </a:lnTo>
                <a:lnTo>
                  <a:pt x="27350" y="43520"/>
                </a:lnTo>
                <a:lnTo>
                  <a:pt x="27350" y="43510"/>
                </a:lnTo>
                <a:lnTo>
                  <a:pt x="27340" y="43490"/>
                </a:lnTo>
                <a:lnTo>
                  <a:pt x="27340" y="43470"/>
                </a:lnTo>
                <a:lnTo>
                  <a:pt x="27340" y="43460"/>
                </a:lnTo>
                <a:lnTo>
                  <a:pt x="27340" y="43450"/>
                </a:lnTo>
                <a:lnTo>
                  <a:pt x="27340" y="43440"/>
                </a:lnTo>
                <a:lnTo>
                  <a:pt x="27330" y="43420"/>
                </a:lnTo>
                <a:lnTo>
                  <a:pt x="27320" y="43400"/>
                </a:lnTo>
                <a:lnTo>
                  <a:pt x="27310" y="43390"/>
                </a:lnTo>
                <a:lnTo>
                  <a:pt x="27300" y="43380"/>
                </a:lnTo>
                <a:lnTo>
                  <a:pt x="27290" y="43360"/>
                </a:lnTo>
                <a:lnTo>
                  <a:pt x="27280" y="43350"/>
                </a:lnTo>
                <a:lnTo>
                  <a:pt x="27270" y="43340"/>
                </a:lnTo>
                <a:lnTo>
                  <a:pt x="27260" y="43330"/>
                </a:lnTo>
                <a:lnTo>
                  <a:pt x="27250" y="43330"/>
                </a:lnTo>
                <a:lnTo>
                  <a:pt x="27240" y="43320"/>
                </a:lnTo>
                <a:lnTo>
                  <a:pt x="27220" y="43310"/>
                </a:lnTo>
                <a:lnTo>
                  <a:pt x="27210" y="43310"/>
                </a:lnTo>
                <a:lnTo>
                  <a:pt x="27200" y="43300"/>
                </a:lnTo>
                <a:lnTo>
                  <a:pt x="27180" y="43290"/>
                </a:lnTo>
                <a:lnTo>
                  <a:pt x="27170" y="43290"/>
                </a:lnTo>
                <a:lnTo>
                  <a:pt x="27160" y="43290"/>
                </a:lnTo>
                <a:lnTo>
                  <a:pt x="27140" y="43280"/>
                </a:lnTo>
                <a:lnTo>
                  <a:pt x="27130" y="43280"/>
                </a:lnTo>
                <a:lnTo>
                  <a:pt x="27120" y="43270"/>
                </a:lnTo>
                <a:lnTo>
                  <a:pt x="27100" y="43270"/>
                </a:lnTo>
                <a:lnTo>
                  <a:pt x="27080" y="43270"/>
                </a:lnTo>
                <a:lnTo>
                  <a:pt x="27060" y="43260"/>
                </a:lnTo>
                <a:lnTo>
                  <a:pt x="27050" y="43260"/>
                </a:lnTo>
                <a:lnTo>
                  <a:pt x="27030" y="43250"/>
                </a:lnTo>
                <a:lnTo>
                  <a:pt x="27010" y="43250"/>
                </a:lnTo>
                <a:lnTo>
                  <a:pt x="26990" y="43250"/>
                </a:lnTo>
                <a:lnTo>
                  <a:pt x="26980" y="43250"/>
                </a:lnTo>
                <a:lnTo>
                  <a:pt x="26960" y="43250"/>
                </a:lnTo>
                <a:lnTo>
                  <a:pt x="26950" y="43240"/>
                </a:lnTo>
                <a:lnTo>
                  <a:pt x="26930" y="43240"/>
                </a:lnTo>
                <a:lnTo>
                  <a:pt x="26920" y="43240"/>
                </a:lnTo>
                <a:lnTo>
                  <a:pt x="26900" y="43240"/>
                </a:lnTo>
                <a:lnTo>
                  <a:pt x="26880" y="43230"/>
                </a:lnTo>
                <a:lnTo>
                  <a:pt x="26860" y="43230"/>
                </a:lnTo>
                <a:lnTo>
                  <a:pt x="26840" y="43230"/>
                </a:lnTo>
                <a:lnTo>
                  <a:pt x="26820" y="43220"/>
                </a:lnTo>
                <a:lnTo>
                  <a:pt x="26810" y="43220"/>
                </a:lnTo>
                <a:lnTo>
                  <a:pt x="26800" y="43220"/>
                </a:lnTo>
                <a:lnTo>
                  <a:pt x="26780" y="43210"/>
                </a:lnTo>
                <a:lnTo>
                  <a:pt x="26760" y="43200"/>
                </a:lnTo>
                <a:lnTo>
                  <a:pt x="26740" y="43190"/>
                </a:lnTo>
                <a:lnTo>
                  <a:pt x="26720" y="43190"/>
                </a:lnTo>
                <a:lnTo>
                  <a:pt x="26710" y="43180"/>
                </a:lnTo>
                <a:lnTo>
                  <a:pt x="26690" y="43170"/>
                </a:lnTo>
                <a:lnTo>
                  <a:pt x="26680" y="43170"/>
                </a:lnTo>
                <a:lnTo>
                  <a:pt x="26670" y="43160"/>
                </a:lnTo>
                <a:lnTo>
                  <a:pt x="26660" y="43160"/>
                </a:lnTo>
                <a:lnTo>
                  <a:pt x="26650" y="43150"/>
                </a:lnTo>
                <a:lnTo>
                  <a:pt x="26650" y="43140"/>
                </a:lnTo>
                <a:lnTo>
                  <a:pt x="26640" y="43130"/>
                </a:lnTo>
                <a:lnTo>
                  <a:pt x="26630" y="43120"/>
                </a:lnTo>
                <a:lnTo>
                  <a:pt x="26630" y="43100"/>
                </a:lnTo>
                <a:lnTo>
                  <a:pt x="26630" y="43090"/>
                </a:lnTo>
                <a:lnTo>
                  <a:pt x="26630" y="43070"/>
                </a:lnTo>
                <a:lnTo>
                  <a:pt x="26630" y="43060"/>
                </a:lnTo>
                <a:lnTo>
                  <a:pt x="26640" y="43050"/>
                </a:lnTo>
                <a:lnTo>
                  <a:pt x="26640" y="43030"/>
                </a:lnTo>
                <a:lnTo>
                  <a:pt x="26640" y="43020"/>
                </a:lnTo>
                <a:lnTo>
                  <a:pt x="26650" y="43010"/>
                </a:lnTo>
                <a:lnTo>
                  <a:pt x="26650" y="43000"/>
                </a:lnTo>
                <a:lnTo>
                  <a:pt x="26660" y="42980"/>
                </a:lnTo>
                <a:lnTo>
                  <a:pt x="26670" y="42960"/>
                </a:lnTo>
                <a:lnTo>
                  <a:pt x="26670" y="42950"/>
                </a:lnTo>
                <a:lnTo>
                  <a:pt x="26680" y="42940"/>
                </a:lnTo>
                <a:lnTo>
                  <a:pt x="26690" y="42930"/>
                </a:lnTo>
                <a:lnTo>
                  <a:pt x="26690" y="42920"/>
                </a:lnTo>
                <a:lnTo>
                  <a:pt x="26700" y="42910"/>
                </a:lnTo>
                <a:lnTo>
                  <a:pt x="26710" y="42900"/>
                </a:lnTo>
                <a:lnTo>
                  <a:pt x="26720" y="42890"/>
                </a:lnTo>
                <a:lnTo>
                  <a:pt x="26720" y="42880"/>
                </a:lnTo>
                <a:lnTo>
                  <a:pt x="26730" y="42870"/>
                </a:lnTo>
                <a:lnTo>
                  <a:pt x="26740" y="42860"/>
                </a:lnTo>
                <a:lnTo>
                  <a:pt x="26750" y="42850"/>
                </a:lnTo>
                <a:lnTo>
                  <a:pt x="26760" y="42840"/>
                </a:lnTo>
                <a:lnTo>
                  <a:pt x="26780" y="42830"/>
                </a:lnTo>
                <a:lnTo>
                  <a:pt x="26790" y="42820"/>
                </a:lnTo>
                <a:lnTo>
                  <a:pt x="26800" y="42810"/>
                </a:lnTo>
                <a:lnTo>
                  <a:pt x="26810" y="42800"/>
                </a:lnTo>
                <a:lnTo>
                  <a:pt x="26820" y="42800"/>
                </a:lnTo>
                <a:lnTo>
                  <a:pt x="26840" y="42790"/>
                </a:lnTo>
                <a:lnTo>
                  <a:pt x="26850" y="42790"/>
                </a:lnTo>
                <a:lnTo>
                  <a:pt x="26860" y="42780"/>
                </a:lnTo>
                <a:lnTo>
                  <a:pt x="26870" y="42770"/>
                </a:lnTo>
                <a:lnTo>
                  <a:pt x="26890" y="42770"/>
                </a:lnTo>
                <a:lnTo>
                  <a:pt x="26900" y="42760"/>
                </a:lnTo>
                <a:lnTo>
                  <a:pt x="26910" y="42750"/>
                </a:lnTo>
                <a:lnTo>
                  <a:pt x="26920" y="42740"/>
                </a:lnTo>
                <a:lnTo>
                  <a:pt x="26930" y="42730"/>
                </a:lnTo>
                <a:lnTo>
                  <a:pt x="26940" y="42720"/>
                </a:lnTo>
                <a:lnTo>
                  <a:pt x="26950" y="42710"/>
                </a:lnTo>
                <a:lnTo>
                  <a:pt x="26960" y="42700"/>
                </a:lnTo>
                <a:lnTo>
                  <a:pt x="26970" y="42690"/>
                </a:lnTo>
                <a:lnTo>
                  <a:pt x="26980" y="42680"/>
                </a:lnTo>
                <a:lnTo>
                  <a:pt x="26990" y="42670"/>
                </a:lnTo>
                <a:lnTo>
                  <a:pt x="27000" y="42650"/>
                </a:lnTo>
                <a:lnTo>
                  <a:pt x="27010" y="42640"/>
                </a:lnTo>
                <a:lnTo>
                  <a:pt x="27020" y="42630"/>
                </a:lnTo>
                <a:lnTo>
                  <a:pt x="27030" y="42620"/>
                </a:lnTo>
                <a:lnTo>
                  <a:pt x="27040" y="42610"/>
                </a:lnTo>
                <a:lnTo>
                  <a:pt x="27050" y="42600"/>
                </a:lnTo>
                <a:lnTo>
                  <a:pt x="27060" y="42600"/>
                </a:lnTo>
                <a:lnTo>
                  <a:pt x="27080" y="42590"/>
                </a:lnTo>
                <a:lnTo>
                  <a:pt x="27080" y="42580"/>
                </a:lnTo>
                <a:lnTo>
                  <a:pt x="27100" y="42570"/>
                </a:lnTo>
                <a:lnTo>
                  <a:pt x="27120" y="42560"/>
                </a:lnTo>
                <a:lnTo>
                  <a:pt x="27140" y="42550"/>
                </a:lnTo>
                <a:lnTo>
                  <a:pt x="27150" y="42540"/>
                </a:lnTo>
                <a:lnTo>
                  <a:pt x="27170" y="42540"/>
                </a:lnTo>
                <a:lnTo>
                  <a:pt x="27180" y="42530"/>
                </a:lnTo>
                <a:lnTo>
                  <a:pt x="27200" y="42520"/>
                </a:lnTo>
                <a:lnTo>
                  <a:pt x="27210" y="42510"/>
                </a:lnTo>
                <a:lnTo>
                  <a:pt x="27220" y="42500"/>
                </a:lnTo>
                <a:lnTo>
                  <a:pt x="27230" y="42490"/>
                </a:lnTo>
                <a:lnTo>
                  <a:pt x="27240" y="42480"/>
                </a:lnTo>
                <a:lnTo>
                  <a:pt x="27250" y="42470"/>
                </a:lnTo>
                <a:lnTo>
                  <a:pt x="27260" y="42460"/>
                </a:lnTo>
                <a:lnTo>
                  <a:pt x="27270" y="42450"/>
                </a:lnTo>
                <a:lnTo>
                  <a:pt x="27280" y="42440"/>
                </a:lnTo>
                <a:lnTo>
                  <a:pt x="27290" y="42430"/>
                </a:lnTo>
                <a:lnTo>
                  <a:pt x="27300" y="42420"/>
                </a:lnTo>
                <a:lnTo>
                  <a:pt x="27320" y="42400"/>
                </a:lnTo>
                <a:lnTo>
                  <a:pt x="27330" y="42390"/>
                </a:lnTo>
                <a:lnTo>
                  <a:pt x="27340" y="42380"/>
                </a:lnTo>
                <a:lnTo>
                  <a:pt x="27350" y="42360"/>
                </a:lnTo>
                <a:lnTo>
                  <a:pt x="27360" y="42350"/>
                </a:lnTo>
                <a:lnTo>
                  <a:pt x="27370" y="42350"/>
                </a:lnTo>
                <a:lnTo>
                  <a:pt x="27370" y="42330"/>
                </a:lnTo>
                <a:lnTo>
                  <a:pt x="27380" y="42320"/>
                </a:lnTo>
                <a:lnTo>
                  <a:pt x="27390" y="42310"/>
                </a:lnTo>
                <a:lnTo>
                  <a:pt x="27400" y="42300"/>
                </a:lnTo>
                <a:lnTo>
                  <a:pt x="27400" y="42290"/>
                </a:lnTo>
                <a:lnTo>
                  <a:pt x="27410" y="42280"/>
                </a:lnTo>
                <a:lnTo>
                  <a:pt x="27420" y="42270"/>
                </a:lnTo>
                <a:lnTo>
                  <a:pt x="27430" y="42260"/>
                </a:lnTo>
                <a:lnTo>
                  <a:pt x="27430" y="42250"/>
                </a:lnTo>
                <a:lnTo>
                  <a:pt x="27440" y="42230"/>
                </a:lnTo>
                <a:lnTo>
                  <a:pt x="27450" y="42220"/>
                </a:lnTo>
                <a:lnTo>
                  <a:pt x="27460" y="42210"/>
                </a:lnTo>
                <a:lnTo>
                  <a:pt x="27460" y="42200"/>
                </a:lnTo>
                <a:lnTo>
                  <a:pt x="27470" y="42190"/>
                </a:lnTo>
                <a:lnTo>
                  <a:pt x="27480" y="42180"/>
                </a:lnTo>
                <a:lnTo>
                  <a:pt x="27480" y="42170"/>
                </a:lnTo>
                <a:lnTo>
                  <a:pt x="27490" y="42150"/>
                </a:lnTo>
                <a:lnTo>
                  <a:pt x="27500" y="42140"/>
                </a:lnTo>
                <a:lnTo>
                  <a:pt x="27500" y="42130"/>
                </a:lnTo>
                <a:lnTo>
                  <a:pt x="27510" y="42120"/>
                </a:lnTo>
                <a:lnTo>
                  <a:pt x="27510" y="42100"/>
                </a:lnTo>
                <a:lnTo>
                  <a:pt x="27520" y="42090"/>
                </a:lnTo>
                <a:lnTo>
                  <a:pt x="27520" y="42070"/>
                </a:lnTo>
                <a:lnTo>
                  <a:pt x="27530" y="42070"/>
                </a:lnTo>
                <a:lnTo>
                  <a:pt x="27530" y="42060"/>
                </a:lnTo>
                <a:lnTo>
                  <a:pt x="27540" y="42050"/>
                </a:lnTo>
                <a:lnTo>
                  <a:pt x="27550" y="42040"/>
                </a:lnTo>
                <a:lnTo>
                  <a:pt x="27550" y="42030"/>
                </a:lnTo>
                <a:lnTo>
                  <a:pt x="27560" y="42020"/>
                </a:lnTo>
                <a:lnTo>
                  <a:pt x="27570" y="42010"/>
                </a:lnTo>
                <a:lnTo>
                  <a:pt x="27580" y="42000"/>
                </a:lnTo>
                <a:lnTo>
                  <a:pt x="27590" y="41990"/>
                </a:lnTo>
                <a:lnTo>
                  <a:pt x="27590" y="41980"/>
                </a:lnTo>
                <a:lnTo>
                  <a:pt x="27600" y="41980"/>
                </a:lnTo>
                <a:lnTo>
                  <a:pt x="27600" y="41970"/>
                </a:lnTo>
                <a:lnTo>
                  <a:pt x="27610" y="41960"/>
                </a:lnTo>
                <a:lnTo>
                  <a:pt x="27620" y="41950"/>
                </a:lnTo>
                <a:lnTo>
                  <a:pt x="27630" y="41940"/>
                </a:lnTo>
                <a:lnTo>
                  <a:pt x="27640" y="41930"/>
                </a:lnTo>
                <a:lnTo>
                  <a:pt x="27650" y="41930"/>
                </a:lnTo>
                <a:lnTo>
                  <a:pt x="27660" y="41920"/>
                </a:lnTo>
                <a:lnTo>
                  <a:pt x="27670" y="41920"/>
                </a:lnTo>
                <a:lnTo>
                  <a:pt x="27670" y="41910"/>
                </a:lnTo>
                <a:lnTo>
                  <a:pt x="27680" y="41910"/>
                </a:lnTo>
                <a:lnTo>
                  <a:pt x="27690" y="41900"/>
                </a:lnTo>
                <a:lnTo>
                  <a:pt x="27700" y="41900"/>
                </a:lnTo>
                <a:lnTo>
                  <a:pt x="27710" y="41900"/>
                </a:lnTo>
                <a:lnTo>
                  <a:pt x="27710" y="41890"/>
                </a:lnTo>
                <a:lnTo>
                  <a:pt x="27720" y="41890"/>
                </a:lnTo>
                <a:lnTo>
                  <a:pt x="27730" y="41890"/>
                </a:lnTo>
                <a:lnTo>
                  <a:pt x="27740" y="41890"/>
                </a:lnTo>
                <a:lnTo>
                  <a:pt x="27740" y="41880"/>
                </a:lnTo>
                <a:lnTo>
                  <a:pt x="27750" y="41880"/>
                </a:lnTo>
                <a:lnTo>
                  <a:pt x="27770" y="41880"/>
                </a:lnTo>
                <a:lnTo>
                  <a:pt x="27780" y="41880"/>
                </a:lnTo>
                <a:lnTo>
                  <a:pt x="27790" y="41880"/>
                </a:lnTo>
                <a:lnTo>
                  <a:pt x="27810" y="41880"/>
                </a:lnTo>
                <a:lnTo>
                  <a:pt x="27820" y="41880"/>
                </a:lnTo>
                <a:lnTo>
                  <a:pt x="27830" y="41880"/>
                </a:lnTo>
                <a:lnTo>
                  <a:pt x="27850" y="41880"/>
                </a:lnTo>
                <a:lnTo>
                  <a:pt x="27860" y="41890"/>
                </a:lnTo>
                <a:lnTo>
                  <a:pt x="27880" y="41890"/>
                </a:lnTo>
                <a:lnTo>
                  <a:pt x="27890" y="41890"/>
                </a:lnTo>
                <a:lnTo>
                  <a:pt x="27900" y="41890"/>
                </a:lnTo>
                <a:lnTo>
                  <a:pt x="27910" y="41890"/>
                </a:lnTo>
                <a:lnTo>
                  <a:pt x="27930" y="41900"/>
                </a:lnTo>
                <a:lnTo>
                  <a:pt x="27940" y="41900"/>
                </a:lnTo>
                <a:lnTo>
                  <a:pt x="27960" y="41900"/>
                </a:lnTo>
                <a:lnTo>
                  <a:pt x="27970" y="41910"/>
                </a:lnTo>
                <a:lnTo>
                  <a:pt x="27980" y="41910"/>
                </a:lnTo>
                <a:lnTo>
                  <a:pt x="27990" y="41910"/>
                </a:lnTo>
                <a:lnTo>
                  <a:pt x="28010" y="41910"/>
                </a:lnTo>
                <a:lnTo>
                  <a:pt x="28020" y="41910"/>
                </a:lnTo>
                <a:lnTo>
                  <a:pt x="28030" y="41920"/>
                </a:lnTo>
                <a:lnTo>
                  <a:pt x="28040" y="41920"/>
                </a:lnTo>
                <a:lnTo>
                  <a:pt x="28060" y="41920"/>
                </a:lnTo>
                <a:lnTo>
                  <a:pt x="28070" y="41920"/>
                </a:lnTo>
                <a:lnTo>
                  <a:pt x="28090" y="41920"/>
                </a:lnTo>
                <a:lnTo>
                  <a:pt x="28100" y="41920"/>
                </a:lnTo>
                <a:lnTo>
                  <a:pt x="28110" y="41920"/>
                </a:lnTo>
                <a:lnTo>
                  <a:pt x="28130" y="41920"/>
                </a:lnTo>
                <a:lnTo>
                  <a:pt x="28140" y="41920"/>
                </a:lnTo>
                <a:lnTo>
                  <a:pt x="28150" y="41920"/>
                </a:lnTo>
                <a:lnTo>
                  <a:pt x="28160" y="41920"/>
                </a:lnTo>
                <a:lnTo>
                  <a:pt x="28180" y="41920"/>
                </a:lnTo>
                <a:lnTo>
                  <a:pt x="28190" y="41920"/>
                </a:lnTo>
                <a:lnTo>
                  <a:pt x="28200" y="41920"/>
                </a:lnTo>
                <a:lnTo>
                  <a:pt x="28210" y="41910"/>
                </a:lnTo>
                <a:lnTo>
                  <a:pt x="28210" y="41900"/>
                </a:lnTo>
                <a:lnTo>
                  <a:pt x="28210" y="41890"/>
                </a:lnTo>
                <a:lnTo>
                  <a:pt x="28220" y="41890"/>
                </a:lnTo>
                <a:lnTo>
                  <a:pt x="28220" y="41880"/>
                </a:lnTo>
                <a:lnTo>
                  <a:pt x="28220" y="41870"/>
                </a:lnTo>
                <a:lnTo>
                  <a:pt x="28230" y="41860"/>
                </a:lnTo>
                <a:lnTo>
                  <a:pt x="28230" y="41850"/>
                </a:lnTo>
                <a:lnTo>
                  <a:pt x="28240" y="41830"/>
                </a:lnTo>
                <a:lnTo>
                  <a:pt x="28240" y="41820"/>
                </a:lnTo>
                <a:lnTo>
                  <a:pt x="28240" y="41810"/>
                </a:lnTo>
                <a:lnTo>
                  <a:pt x="28240" y="41800"/>
                </a:lnTo>
                <a:lnTo>
                  <a:pt x="28240" y="41790"/>
                </a:lnTo>
                <a:lnTo>
                  <a:pt x="28250" y="41770"/>
                </a:lnTo>
                <a:lnTo>
                  <a:pt x="28250" y="41760"/>
                </a:lnTo>
                <a:lnTo>
                  <a:pt x="28250" y="41750"/>
                </a:lnTo>
                <a:lnTo>
                  <a:pt x="28250" y="41740"/>
                </a:lnTo>
                <a:lnTo>
                  <a:pt x="28250" y="41730"/>
                </a:lnTo>
                <a:lnTo>
                  <a:pt x="28250" y="41720"/>
                </a:lnTo>
                <a:lnTo>
                  <a:pt x="28260" y="41700"/>
                </a:lnTo>
                <a:lnTo>
                  <a:pt x="28260" y="41690"/>
                </a:lnTo>
                <a:lnTo>
                  <a:pt x="28260" y="41680"/>
                </a:lnTo>
                <a:lnTo>
                  <a:pt x="28270" y="41670"/>
                </a:lnTo>
                <a:lnTo>
                  <a:pt x="28270" y="41660"/>
                </a:lnTo>
                <a:lnTo>
                  <a:pt x="28280" y="41650"/>
                </a:lnTo>
                <a:lnTo>
                  <a:pt x="28280" y="41640"/>
                </a:lnTo>
                <a:lnTo>
                  <a:pt x="28290" y="41630"/>
                </a:lnTo>
                <a:lnTo>
                  <a:pt x="28300" y="41620"/>
                </a:lnTo>
                <a:lnTo>
                  <a:pt x="28310" y="41610"/>
                </a:lnTo>
                <a:lnTo>
                  <a:pt x="28310" y="41600"/>
                </a:lnTo>
                <a:lnTo>
                  <a:pt x="28310" y="41590"/>
                </a:lnTo>
                <a:lnTo>
                  <a:pt x="28320" y="41590"/>
                </a:lnTo>
                <a:lnTo>
                  <a:pt x="28320" y="41580"/>
                </a:lnTo>
                <a:lnTo>
                  <a:pt x="28330" y="41570"/>
                </a:lnTo>
                <a:lnTo>
                  <a:pt x="28340" y="41560"/>
                </a:lnTo>
                <a:lnTo>
                  <a:pt x="28350" y="41560"/>
                </a:lnTo>
                <a:lnTo>
                  <a:pt x="28360" y="41550"/>
                </a:lnTo>
                <a:lnTo>
                  <a:pt x="28370" y="41540"/>
                </a:lnTo>
                <a:lnTo>
                  <a:pt x="28380" y="41540"/>
                </a:lnTo>
                <a:lnTo>
                  <a:pt x="28380" y="41530"/>
                </a:lnTo>
                <a:lnTo>
                  <a:pt x="28390" y="41530"/>
                </a:lnTo>
                <a:lnTo>
                  <a:pt x="28400" y="41520"/>
                </a:lnTo>
                <a:lnTo>
                  <a:pt x="28410" y="41520"/>
                </a:lnTo>
                <a:lnTo>
                  <a:pt x="28420" y="41520"/>
                </a:lnTo>
                <a:lnTo>
                  <a:pt x="28440" y="41520"/>
                </a:lnTo>
                <a:lnTo>
                  <a:pt x="28450" y="41520"/>
                </a:lnTo>
                <a:lnTo>
                  <a:pt x="28460" y="41520"/>
                </a:lnTo>
                <a:lnTo>
                  <a:pt x="28470" y="41520"/>
                </a:lnTo>
                <a:lnTo>
                  <a:pt x="28480" y="41520"/>
                </a:lnTo>
                <a:lnTo>
                  <a:pt x="28490" y="41520"/>
                </a:lnTo>
                <a:lnTo>
                  <a:pt x="28500" y="41520"/>
                </a:lnTo>
                <a:lnTo>
                  <a:pt x="28500" y="41530"/>
                </a:lnTo>
                <a:lnTo>
                  <a:pt x="28510" y="41530"/>
                </a:lnTo>
                <a:lnTo>
                  <a:pt x="28520" y="41530"/>
                </a:lnTo>
                <a:lnTo>
                  <a:pt x="28530" y="41530"/>
                </a:lnTo>
                <a:lnTo>
                  <a:pt x="28540" y="41530"/>
                </a:lnTo>
                <a:lnTo>
                  <a:pt x="28550" y="41540"/>
                </a:lnTo>
                <a:lnTo>
                  <a:pt x="28560" y="41540"/>
                </a:lnTo>
                <a:lnTo>
                  <a:pt x="28570" y="41540"/>
                </a:lnTo>
                <a:lnTo>
                  <a:pt x="28580" y="41540"/>
                </a:lnTo>
                <a:lnTo>
                  <a:pt x="28590" y="41550"/>
                </a:lnTo>
                <a:lnTo>
                  <a:pt x="28600" y="41550"/>
                </a:lnTo>
                <a:lnTo>
                  <a:pt x="28610" y="41560"/>
                </a:lnTo>
                <a:lnTo>
                  <a:pt x="28620" y="41560"/>
                </a:lnTo>
                <a:lnTo>
                  <a:pt x="28630" y="41570"/>
                </a:lnTo>
                <a:lnTo>
                  <a:pt x="28640" y="41570"/>
                </a:lnTo>
                <a:lnTo>
                  <a:pt x="28650" y="41580"/>
                </a:lnTo>
                <a:lnTo>
                  <a:pt x="28650" y="41590"/>
                </a:lnTo>
                <a:lnTo>
                  <a:pt x="28660" y="41590"/>
                </a:lnTo>
                <a:lnTo>
                  <a:pt x="28670" y="41590"/>
                </a:lnTo>
                <a:lnTo>
                  <a:pt x="28670" y="41600"/>
                </a:lnTo>
                <a:lnTo>
                  <a:pt x="28680" y="41610"/>
                </a:lnTo>
                <a:lnTo>
                  <a:pt x="28690" y="41620"/>
                </a:lnTo>
                <a:lnTo>
                  <a:pt x="28700" y="41620"/>
                </a:lnTo>
                <a:lnTo>
                  <a:pt x="28710" y="41630"/>
                </a:lnTo>
                <a:lnTo>
                  <a:pt x="28720" y="41640"/>
                </a:lnTo>
                <a:lnTo>
                  <a:pt x="28730" y="41650"/>
                </a:lnTo>
                <a:lnTo>
                  <a:pt x="28740" y="41660"/>
                </a:lnTo>
                <a:lnTo>
                  <a:pt x="28750" y="41670"/>
                </a:lnTo>
                <a:lnTo>
                  <a:pt x="28760" y="41680"/>
                </a:lnTo>
                <a:lnTo>
                  <a:pt x="28770" y="41690"/>
                </a:lnTo>
                <a:lnTo>
                  <a:pt x="28780" y="41700"/>
                </a:lnTo>
                <a:lnTo>
                  <a:pt x="28780" y="41710"/>
                </a:lnTo>
                <a:lnTo>
                  <a:pt x="28790" y="41710"/>
                </a:lnTo>
                <a:lnTo>
                  <a:pt x="28790" y="41720"/>
                </a:lnTo>
                <a:lnTo>
                  <a:pt x="28800" y="41730"/>
                </a:lnTo>
                <a:lnTo>
                  <a:pt x="28810" y="41750"/>
                </a:lnTo>
                <a:lnTo>
                  <a:pt x="28810" y="41760"/>
                </a:lnTo>
                <a:lnTo>
                  <a:pt x="28810" y="41770"/>
                </a:lnTo>
                <a:lnTo>
                  <a:pt x="28820" y="41780"/>
                </a:lnTo>
                <a:lnTo>
                  <a:pt x="28820" y="41800"/>
                </a:lnTo>
                <a:lnTo>
                  <a:pt x="28820" y="41810"/>
                </a:lnTo>
                <a:lnTo>
                  <a:pt x="28820" y="41820"/>
                </a:lnTo>
                <a:lnTo>
                  <a:pt x="28810" y="41830"/>
                </a:lnTo>
                <a:lnTo>
                  <a:pt x="28810" y="41840"/>
                </a:lnTo>
                <a:lnTo>
                  <a:pt x="28810" y="41860"/>
                </a:lnTo>
                <a:lnTo>
                  <a:pt x="28800" y="41860"/>
                </a:lnTo>
                <a:lnTo>
                  <a:pt x="28800" y="41870"/>
                </a:lnTo>
                <a:lnTo>
                  <a:pt x="28800" y="41880"/>
                </a:lnTo>
                <a:lnTo>
                  <a:pt x="28800" y="41890"/>
                </a:lnTo>
                <a:lnTo>
                  <a:pt x="28790" y="41900"/>
                </a:lnTo>
                <a:lnTo>
                  <a:pt x="28790" y="41920"/>
                </a:lnTo>
                <a:lnTo>
                  <a:pt x="28790" y="41930"/>
                </a:lnTo>
                <a:lnTo>
                  <a:pt x="28790" y="41940"/>
                </a:lnTo>
                <a:lnTo>
                  <a:pt x="28800" y="41950"/>
                </a:lnTo>
                <a:lnTo>
                  <a:pt x="28800" y="41960"/>
                </a:lnTo>
                <a:lnTo>
                  <a:pt x="28810" y="41970"/>
                </a:lnTo>
                <a:lnTo>
                  <a:pt x="28820" y="41980"/>
                </a:lnTo>
                <a:lnTo>
                  <a:pt x="28830" y="41990"/>
                </a:lnTo>
                <a:lnTo>
                  <a:pt x="28840" y="42000"/>
                </a:lnTo>
                <a:lnTo>
                  <a:pt x="28850" y="42000"/>
                </a:lnTo>
                <a:lnTo>
                  <a:pt x="28860" y="42010"/>
                </a:lnTo>
                <a:lnTo>
                  <a:pt x="28870" y="42010"/>
                </a:lnTo>
                <a:lnTo>
                  <a:pt x="28880" y="42020"/>
                </a:lnTo>
                <a:lnTo>
                  <a:pt x="28890" y="42020"/>
                </a:lnTo>
                <a:lnTo>
                  <a:pt x="28900" y="42020"/>
                </a:lnTo>
                <a:lnTo>
                  <a:pt x="28910" y="42030"/>
                </a:lnTo>
                <a:lnTo>
                  <a:pt x="28920" y="42030"/>
                </a:lnTo>
                <a:lnTo>
                  <a:pt x="28930" y="42030"/>
                </a:lnTo>
                <a:lnTo>
                  <a:pt x="28940" y="42030"/>
                </a:lnTo>
                <a:lnTo>
                  <a:pt x="28950" y="42030"/>
                </a:lnTo>
                <a:lnTo>
                  <a:pt x="28960" y="42020"/>
                </a:lnTo>
                <a:lnTo>
                  <a:pt x="28970" y="42020"/>
                </a:lnTo>
                <a:lnTo>
                  <a:pt x="28990" y="42020"/>
                </a:lnTo>
                <a:lnTo>
                  <a:pt x="29000" y="42010"/>
                </a:lnTo>
                <a:lnTo>
                  <a:pt x="29010" y="42000"/>
                </a:lnTo>
                <a:lnTo>
                  <a:pt x="29020" y="42000"/>
                </a:lnTo>
                <a:lnTo>
                  <a:pt x="29030" y="41990"/>
                </a:lnTo>
                <a:lnTo>
                  <a:pt x="29040" y="41980"/>
                </a:lnTo>
                <a:lnTo>
                  <a:pt x="29050" y="41970"/>
                </a:lnTo>
                <a:lnTo>
                  <a:pt x="29060" y="41970"/>
                </a:lnTo>
                <a:lnTo>
                  <a:pt x="29080" y="41960"/>
                </a:lnTo>
                <a:lnTo>
                  <a:pt x="29080" y="41950"/>
                </a:lnTo>
                <a:lnTo>
                  <a:pt x="29090" y="41940"/>
                </a:lnTo>
                <a:lnTo>
                  <a:pt x="29100" y="41930"/>
                </a:lnTo>
                <a:lnTo>
                  <a:pt x="29110" y="41930"/>
                </a:lnTo>
                <a:lnTo>
                  <a:pt x="29120" y="41920"/>
                </a:lnTo>
                <a:lnTo>
                  <a:pt x="29120" y="41910"/>
                </a:lnTo>
                <a:lnTo>
                  <a:pt x="29130" y="41900"/>
                </a:lnTo>
                <a:lnTo>
                  <a:pt x="29140" y="41880"/>
                </a:lnTo>
                <a:lnTo>
                  <a:pt x="29150" y="41880"/>
                </a:lnTo>
                <a:lnTo>
                  <a:pt x="29150" y="41870"/>
                </a:lnTo>
                <a:lnTo>
                  <a:pt x="29160" y="41860"/>
                </a:lnTo>
                <a:lnTo>
                  <a:pt x="29160" y="41850"/>
                </a:lnTo>
                <a:lnTo>
                  <a:pt x="29170" y="41840"/>
                </a:lnTo>
                <a:lnTo>
                  <a:pt x="29180" y="41830"/>
                </a:lnTo>
                <a:lnTo>
                  <a:pt x="29190" y="41830"/>
                </a:lnTo>
                <a:lnTo>
                  <a:pt x="29200" y="41820"/>
                </a:lnTo>
                <a:lnTo>
                  <a:pt x="29210" y="41820"/>
                </a:lnTo>
                <a:lnTo>
                  <a:pt x="29230" y="41810"/>
                </a:lnTo>
                <a:lnTo>
                  <a:pt x="29240" y="41810"/>
                </a:lnTo>
                <a:lnTo>
                  <a:pt x="29260" y="41800"/>
                </a:lnTo>
                <a:lnTo>
                  <a:pt x="29270" y="41800"/>
                </a:lnTo>
                <a:lnTo>
                  <a:pt x="29290" y="41790"/>
                </a:lnTo>
                <a:lnTo>
                  <a:pt x="29300" y="41790"/>
                </a:lnTo>
                <a:lnTo>
                  <a:pt x="29310" y="41780"/>
                </a:lnTo>
                <a:lnTo>
                  <a:pt x="29320" y="41780"/>
                </a:lnTo>
                <a:lnTo>
                  <a:pt x="29330" y="41780"/>
                </a:lnTo>
                <a:lnTo>
                  <a:pt x="29350" y="41770"/>
                </a:lnTo>
                <a:lnTo>
                  <a:pt x="29360" y="41770"/>
                </a:lnTo>
                <a:lnTo>
                  <a:pt x="29370" y="41760"/>
                </a:lnTo>
                <a:lnTo>
                  <a:pt x="29390" y="41750"/>
                </a:lnTo>
                <a:lnTo>
                  <a:pt x="29400" y="41750"/>
                </a:lnTo>
                <a:lnTo>
                  <a:pt x="29410" y="41740"/>
                </a:lnTo>
                <a:lnTo>
                  <a:pt x="29430" y="41730"/>
                </a:lnTo>
                <a:lnTo>
                  <a:pt x="29440" y="41720"/>
                </a:lnTo>
                <a:lnTo>
                  <a:pt x="29450" y="41720"/>
                </a:lnTo>
                <a:lnTo>
                  <a:pt x="29460" y="41710"/>
                </a:lnTo>
                <a:lnTo>
                  <a:pt x="29480" y="41700"/>
                </a:lnTo>
                <a:lnTo>
                  <a:pt x="29490" y="41690"/>
                </a:lnTo>
                <a:lnTo>
                  <a:pt x="29510" y="41680"/>
                </a:lnTo>
                <a:lnTo>
                  <a:pt x="29520" y="41670"/>
                </a:lnTo>
                <a:lnTo>
                  <a:pt x="29530" y="41670"/>
                </a:lnTo>
                <a:lnTo>
                  <a:pt x="29540" y="41660"/>
                </a:lnTo>
                <a:lnTo>
                  <a:pt x="29560" y="41650"/>
                </a:lnTo>
                <a:lnTo>
                  <a:pt x="29570" y="41630"/>
                </a:lnTo>
                <a:lnTo>
                  <a:pt x="29580" y="41620"/>
                </a:lnTo>
                <a:lnTo>
                  <a:pt x="29590" y="41610"/>
                </a:lnTo>
                <a:lnTo>
                  <a:pt x="29600" y="41600"/>
                </a:lnTo>
                <a:lnTo>
                  <a:pt x="29600" y="41590"/>
                </a:lnTo>
                <a:lnTo>
                  <a:pt x="29610" y="41590"/>
                </a:lnTo>
                <a:lnTo>
                  <a:pt x="29610" y="41570"/>
                </a:lnTo>
                <a:lnTo>
                  <a:pt x="29620" y="41560"/>
                </a:lnTo>
                <a:lnTo>
                  <a:pt x="29620" y="41550"/>
                </a:lnTo>
                <a:lnTo>
                  <a:pt x="29630" y="41540"/>
                </a:lnTo>
                <a:lnTo>
                  <a:pt x="29630" y="41530"/>
                </a:lnTo>
                <a:lnTo>
                  <a:pt x="29640" y="41520"/>
                </a:lnTo>
                <a:lnTo>
                  <a:pt x="29640" y="41500"/>
                </a:lnTo>
                <a:lnTo>
                  <a:pt x="29650" y="41490"/>
                </a:lnTo>
                <a:lnTo>
                  <a:pt x="29650" y="41480"/>
                </a:lnTo>
                <a:lnTo>
                  <a:pt x="29650" y="41470"/>
                </a:lnTo>
                <a:lnTo>
                  <a:pt x="29660" y="41460"/>
                </a:lnTo>
                <a:lnTo>
                  <a:pt x="29660" y="41450"/>
                </a:lnTo>
                <a:lnTo>
                  <a:pt x="29660" y="41440"/>
                </a:lnTo>
                <a:lnTo>
                  <a:pt x="29660" y="41430"/>
                </a:lnTo>
                <a:lnTo>
                  <a:pt x="29670" y="41420"/>
                </a:lnTo>
                <a:lnTo>
                  <a:pt x="29670" y="41410"/>
                </a:lnTo>
                <a:lnTo>
                  <a:pt x="29680" y="41400"/>
                </a:lnTo>
                <a:lnTo>
                  <a:pt x="29680" y="41390"/>
                </a:lnTo>
                <a:lnTo>
                  <a:pt x="29680" y="41380"/>
                </a:lnTo>
                <a:lnTo>
                  <a:pt x="29690" y="41360"/>
                </a:lnTo>
                <a:lnTo>
                  <a:pt x="29700" y="41350"/>
                </a:lnTo>
                <a:lnTo>
                  <a:pt x="29700" y="41340"/>
                </a:lnTo>
                <a:lnTo>
                  <a:pt x="29710" y="41340"/>
                </a:lnTo>
                <a:lnTo>
                  <a:pt x="29710" y="41330"/>
                </a:lnTo>
                <a:lnTo>
                  <a:pt x="29720" y="41320"/>
                </a:lnTo>
                <a:lnTo>
                  <a:pt x="29720" y="41310"/>
                </a:lnTo>
                <a:lnTo>
                  <a:pt x="29730" y="41310"/>
                </a:lnTo>
                <a:lnTo>
                  <a:pt x="29730" y="41300"/>
                </a:lnTo>
                <a:lnTo>
                  <a:pt x="29740" y="41300"/>
                </a:lnTo>
                <a:lnTo>
                  <a:pt x="29740" y="41290"/>
                </a:lnTo>
                <a:lnTo>
                  <a:pt x="29750" y="41290"/>
                </a:lnTo>
                <a:lnTo>
                  <a:pt x="29760" y="41290"/>
                </a:lnTo>
                <a:lnTo>
                  <a:pt x="29760" y="41280"/>
                </a:lnTo>
                <a:lnTo>
                  <a:pt x="29770" y="41280"/>
                </a:lnTo>
                <a:lnTo>
                  <a:pt x="29780" y="41280"/>
                </a:lnTo>
                <a:lnTo>
                  <a:pt x="29790" y="41280"/>
                </a:lnTo>
                <a:lnTo>
                  <a:pt x="29800" y="41280"/>
                </a:lnTo>
                <a:lnTo>
                  <a:pt x="29810" y="41280"/>
                </a:lnTo>
                <a:lnTo>
                  <a:pt x="29820" y="41290"/>
                </a:lnTo>
                <a:lnTo>
                  <a:pt x="29830" y="41290"/>
                </a:lnTo>
                <a:lnTo>
                  <a:pt x="29840" y="41290"/>
                </a:lnTo>
                <a:lnTo>
                  <a:pt x="29850" y="41290"/>
                </a:lnTo>
                <a:lnTo>
                  <a:pt x="29850" y="41300"/>
                </a:lnTo>
                <a:lnTo>
                  <a:pt x="29860" y="41300"/>
                </a:lnTo>
                <a:lnTo>
                  <a:pt x="29860" y="41310"/>
                </a:lnTo>
                <a:lnTo>
                  <a:pt x="29870" y="41310"/>
                </a:lnTo>
                <a:lnTo>
                  <a:pt x="29880" y="41320"/>
                </a:lnTo>
                <a:lnTo>
                  <a:pt x="29880" y="41330"/>
                </a:lnTo>
                <a:lnTo>
                  <a:pt x="29890" y="41330"/>
                </a:lnTo>
                <a:lnTo>
                  <a:pt x="29900" y="41340"/>
                </a:lnTo>
                <a:lnTo>
                  <a:pt x="29900" y="41350"/>
                </a:lnTo>
                <a:lnTo>
                  <a:pt x="29910" y="41350"/>
                </a:lnTo>
                <a:lnTo>
                  <a:pt x="29910" y="41360"/>
                </a:lnTo>
                <a:lnTo>
                  <a:pt x="29920" y="41370"/>
                </a:lnTo>
                <a:lnTo>
                  <a:pt x="29930" y="41380"/>
                </a:lnTo>
                <a:lnTo>
                  <a:pt x="29940" y="41390"/>
                </a:lnTo>
                <a:lnTo>
                  <a:pt x="29940" y="41400"/>
                </a:lnTo>
                <a:lnTo>
                  <a:pt x="29950" y="41400"/>
                </a:lnTo>
                <a:lnTo>
                  <a:pt x="29960" y="41410"/>
                </a:lnTo>
                <a:lnTo>
                  <a:pt x="29970" y="41410"/>
                </a:lnTo>
                <a:lnTo>
                  <a:pt x="29970" y="41420"/>
                </a:lnTo>
                <a:lnTo>
                  <a:pt x="29980" y="41420"/>
                </a:lnTo>
                <a:lnTo>
                  <a:pt x="29990" y="41420"/>
                </a:lnTo>
                <a:lnTo>
                  <a:pt x="29990" y="41430"/>
                </a:lnTo>
                <a:lnTo>
                  <a:pt x="30000" y="41430"/>
                </a:lnTo>
                <a:lnTo>
                  <a:pt x="30010" y="41430"/>
                </a:lnTo>
                <a:lnTo>
                  <a:pt x="30020" y="41430"/>
                </a:lnTo>
                <a:lnTo>
                  <a:pt x="30030" y="41430"/>
                </a:lnTo>
                <a:lnTo>
                  <a:pt x="30040" y="41430"/>
                </a:lnTo>
                <a:lnTo>
                  <a:pt x="30050" y="41430"/>
                </a:lnTo>
                <a:lnTo>
                  <a:pt x="30060" y="41430"/>
                </a:lnTo>
                <a:lnTo>
                  <a:pt x="30070" y="41430"/>
                </a:lnTo>
                <a:lnTo>
                  <a:pt x="30080" y="41430"/>
                </a:lnTo>
                <a:lnTo>
                  <a:pt x="30090" y="41430"/>
                </a:lnTo>
                <a:lnTo>
                  <a:pt x="30100" y="41430"/>
                </a:lnTo>
                <a:lnTo>
                  <a:pt x="30120" y="41420"/>
                </a:lnTo>
                <a:lnTo>
                  <a:pt x="30130" y="41410"/>
                </a:lnTo>
                <a:lnTo>
                  <a:pt x="30140" y="41400"/>
                </a:lnTo>
                <a:lnTo>
                  <a:pt x="30150" y="41390"/>
                </a:lnTo>
                <a:lnTo>
                  <a:pt x="30160" y="41380"/>
                </a:lnTo>
                <a:lnTo>
                  <a:pt x="30170" y="41370"/>
                </a:lnTo>
                <a:lnTo>
                  <a:pt x="30170" y="41360"/>
                </a:lnTo>
                <a:lnTo>
                  <a:pt x="30170" y="41350"/>
                </a:lnTo>
                <a:lnTo>
                  <a:pt x="30180" y="41340"/>
                </a:lnTo>
                <a:lnTo>
                  <a:pt x="30180" y="41330"/>
                </a:lnTo>
                <a:lnTo>
                  <a:pt x="30180" y="41320"/>
                </a:lnTo>
                <a:lnTo>
                  <a:pt x="30190" y="41310"/>
                </a:lnTo>
                <a:lnTo>
                  <a:pt x="30190" y="41300"/>
                </a:lnTo>
                <a:lnTo>
                  <a:pt x="30200" y="41280"/>
                </a:lnTo>
                <a:lnTo>
                  <a:pt x="30200" y="41270"/>
                </a:lnTo>
                <a:lnTo>
                  <a:pt x="30210" y="41260"/>
                </a:lnTo>
                <a:lnTo>
                  <a:pt x="30210" y="41250"/>
                </a:lnTo>
                <a:lnTo>
                  <a:pt x="30210" y="41240"/>
                </a:lnTo>
                <a:lnTo>
                  <a:pt x="30220" y="41230"/>
                </a:lnTo>
                <a:lnTo>
                  <a:pt x="30230" y="41220"/>
                </a:lnTo>
                <a:lnTo>
                  <a:pt x="30230" y="41210"/>
                </a:lnTo>
                <a:lnTo>
                  <a:pt x="30240" y="41200"/>
                </a:lnTo>
                <a:lnTo>
                  <a:pt x="30250" y="41190"/>
                </a:lnTo>
                <a:lnTo>
                  <a:pt x="30260" y="41190"/>
                </a:lnTo>
                <a:lnTo>
                  <a:pt x="30270" y="41190"/>
                </a:lnTo>
                <a:lnTo>
                  <a:pt x="30270" y="41200"/>
                </a:lnTo>
                <a:lnTo>
                  <a:pt x="30280" y="41200"/>
                </a:lnTo>
                <a:lnTo>
                  <a:pt x="30290" y="41210"/>
                </a:lnTo>
                <a:lnTo>
                  <a:pt x="30300" y="41220"/>
                </a:lnTo>
                <a:lnTo>
                  <a:pt x="30300" y="41230"/>
                </a:lnTo>
                <a:lnTo>
                  <a:pt x="30300" y="41240"/>
                </a:lnTo>
                <a:lnTo>
                  <a:pt x="30310" y="41250"/>
                </a:lnTo>
                <a:lnTo>
                  <a:pt x="30310" y="41260"/>
                </a:lnTo>
                <a:lnTo>
                  <a:pt x="30310" y="41270"/>
                </a:lnTo>
                <a:lnTo>
                  <a:pt x="30310" y="41280"/>
                </a:lnTo>
                <a:lnTo>
                  <a:pt x="30300" y="41280"/>
                </a:lnTo>
                <a:lnTo>
                  <a:pt x="30300" y="41290"/>
                </a:lnTo>
                <a:lnTo>
                  <a:pt x="30300" y="41300"/>
                </a:lnTo>
                <a:lnTo>
                  <a:pt x="30300" y="41320"/>
                </a:lnTo>
                <a:lnTo>
                  <a:pt x="30300" y="41330"/>
                </a:lnTo>
                <a:lnTo>
                  <a:pt x="30290" y="41340"/>
                </a:lnTo>
                <a:lnTo>
                  <a:pt x="30290" y="41350"/>
                </a:lnTo>
                <a:lnTo>
                  <a:pt x="30280" y="41360"/>
                </a:lnTo>
                <a:lnTo>
                  <a:pt x="30280" y="41370"/>
                </a:lnTo>
                <a:lnTo>
                  <a:pt x="30270" y="41370"/>
                </a:lnTo>
                <a:lnTo>
                  <a:pt x="30270" y="41380"/>
                </a:lnTo>
                <a:lnTo>
                  <a:pt x="30260" y="41390"/>
                </a:lnTo>
                <a:lnTo>
                  <a:pt x="30260" y="41400"/>
                </a:lnTo>
                <a:lnTo>
                  <a:pt x="30250" y="41410"/>
                </a:lnTo>
                <a:lnTo>
                  <a:pt x="30250" y="41420"/>
                </a:lnTo>
                <a:lnTo>
                  <a:pt x="30240" y="41420"/>
                </a:lnTo>
                <a:lnTo>
                  <a:pt x="30240" y="41430"/>
                </a:lnTo>
                <a:lnTo>
                  <a:pt x="30230" y="41440"/>
                </a:lnTo>
                <a:lnTo>
                  <a:pt x="30230" y="41450"/>
                </a:lnTo>
                <a:lnTo>
                  <a:pt x="30220" y="41460"/>
                </a:lnTo>
                <a:lnTo>
                  <a:pt x="30220" y="41470"/>
                </a:lnTo>
                <a:lnTo>
                  <a:pt x="30210" y="41480"/>
                </a:lnTo>
                <a:lnTo>
                  <a:pt x="30210" y="41490"/>
                </a:lnTo>
                <a:lnTo>
                  <a:pt x="30210" y="41500"/>
                </a:lnTo>
                <a:lnTo>
                  <a:pt x="30210" y="41510"/>
                </a:lnTo>
                <a:lnTo>
                  <a:pt x="30220" y="41520"/>
                </a:lnTo>
                <a:lnTo>
                  <a:pt x="30220" y="41530"/>
                </a:lnTo>
                <a:lnTo>
                  <a:pt x="30220" y="41540"/>
                </a:lnTo>
                <a:lnTo>
                  <a:pt x="30220" y="41550"/>
                </a:lnTo>
                <a:lnTo>
                  <a:pt x="30230" y="41550"/>
                </a:lnTo>
                <a:lnTo>
                  <a:pt x="30230" y="41560"/>
                </a:lnTo>
                <a:lnTo>
                  <a:pt x="30230" y="41570"/>
                </a:lnTo>
                <a:lnTo>
                  <a:pt x="30240" y="41580"/>
                </a:lnTo>
                <a:lnTo>
                  <a:pt x="30240" y="41590"/>
                </a:lnTo>
                <a:lnTo>
                  <a:pt x="30240" y="41600"/>
                </a:lnTo>
                <a:lnTo>
                  <a:pt x="30250" y="41600"/>
                </a:lnTo>
                <a:lnTo>
                  <a:pt x="30250" y="41610"/>
                </a:lnTo>
                <a:lnTo>
                  <a:pt x="30260" y="41620"/>
                </a:lnTo>
                <a:lnTo>
                  <a:pt x="30260" y="41630"/>
                </a:lnTo>
                <a:lnTo>
                  <a:pt x="30270" y="41640"/>
                </a:lnTo>
                <a:lnTo>
                  <a:pt x="30280" y="41650"/>
                </a:lnTo>
                <a:lnTo>
                  <a:pt x="30280" y="41660"/>
                </a:lnTo>
                <a:lnTo>
                  <a:pt x="30290" y="41660"/>
                </a:lnTo>
                <a:lnTo>
                  <a:pt x="30300" y="41670"/>
                </a:lnTo>
                <a:lnTo>
                  <a:pt x="30310" y="41680"/>
                </a:lnTo>
                <a:lnTo>
                  <a:pt x="30320" y="41680"/>
                </a:lnTo>
                <a:lnTo>
                  <a:pt x="30320" y="41690"/>
                </a:lnTo>
                <a:lnTo>
                  <a:pt x="30330" y="41690"/>
                </a:lnTo>
                <a:lnTo>
                  <a:pt x="30330" y="41700"/>
                </a:lnTo>
                <a:lnTo>
                  <a:pt x="30340" y="41700"/>
                </a:lnTo>
                <a:lnTo>
                  <a:pt x="30350" y="41710"/>
                </a:lnTo>
                <a:lnTo>
                  <a:pt x="30360" y="41710"/>
                </a:lnTo>
                <a:lnTo>
                  <a:pt x="30360" y="41720"/>
                </a:lnTo>
                <a:lnTo>
                  <a:pt x="30370" y="41720"/>
                </a:lnTo>
                <a:lnTo>
                  <a:pt x="30380" y="41720"/>
                </a:lnTo>
                <a:lnTo>
                  <a:pt x="30380" y="41730"/>
                </a:lnTo>
                <a:lnTo>
                  <a:pt x="30390" y="41730"/>
                </a:lnTo>
                <a:lnTo>
                  <a:pt x="30400" y="41730"/>
                </a:lnTo>
                <a:lnTo>
                  <a:pt x="30410" y="41740"/>
                </a:lnTo>
                <a:lnTo>
                  <a:pt x="30420" y="41740"/>
                </a:lnTo>
                <a:lnTo>
                  <a:pt x="30430" y="41740"/>
                </a:lnTo>
                <a:lnTo>
                  <a:pt x="30440" y="41740"/>
                </a:lnTo>
                <a:lnTo>
                  <a:pt x="30440" y="41750"/>
                </a:lnTo>
                <a:lnTo>
                  <a:pt x="30450" y="41750"/>
                </a:lnTo>
                <a:lnTo>
                  <a:pt x="30460" y="41750"/>
                </a:lnTo>
                <a:lnTo>
                  <a:pt x="30470" y="41760"/>
                </a:lnTo>
                <a:lnTo>
                  <a:pt x="30480" y="41760"/>
                </a:lnTo>
                <a:lnTo>
                  <a:pt x="30490" y="41760"/>
                </a:lnTo>
                <a:lnTo>
                  <a:pt x="30500" y="41760"/>
                </a:lnTo>
                <a:lnTo>
                  <a:pt x="30500" y="41770"/>
                </a:lnTo>
                <a:lnTo>
                  <a:pt x="30510" y="41770"/>
                </a:lnTo>
                <a:lnTo>
                  <a:pt x="30520" y="41770"/>
                </a:lnTo>
                <a:lnTo>
                  <a:pt x="30530" y="41770"/>
                </a:lnTo>
                <a:lnTo>
                  <a:pt x="30540" y="41770"/>
                </a:lnTo>
                <a:lnTo>
                  <a:pt x="30540" y="41780"/>
                </a:lnTo>
                <a:lnTo>
                  <a:pt x="30550" y="41780"/>
                </a:lnTo>
                <a:lnTo>
                  <a:pt x="30560" y="41780"/>
                </a:lnTo>
                <a:lnTo>
                  <a:pt x="30570" y="41780"/>
                </a:lnTo>
                <a:lnTo>
                  <a:pt x="30580" y="41780"/>
                </a:lnTo>
                <a:lnTo>
                  <a:pt x="30600" y="41780"/>
                </a:lnTo>
                <a:lnTo>
                  <a:pt x="30610" y="41780"/>
                </a:lnTo>
                <a:lnTo>
                  <a:pt x="30620" y="41780"/>
                </a:lnTo>
                <a:lnTo>
                  <a:pt x="30630" y="41780"/>
                </a:lnTo>
                <a:lnTo>
                  <a:pt x="30640" y="41780"/>
                </a:lnTo>
                <a:lnTo>
                  <a:pt x="30650" y="41780"/>
                </a:lnTo>
                <a:lnTo>
                  <a:pt x="30660" y="41780"/>
                </a:lnTo>
                <a:lnTo>
                  <a:pt x="30670" y="41780"/>
                </a:lnTo>
                <a:lnTo>
                  <a:pt x="30680" y="41770"/>
                </a:lnTo>
                <a:lnTo>
                  <a:pt x="30690" y="41770"/>
                </a:lnTo>
                <a:lnTo>
                  <a:pt x="30700" y="41770"/>
                </a:lnTo>
                <a:lnTo>
                  <a:pt x="30710" y="41770"/>
                </a:lnTo>
                <a:lnTo>
                  <a:pt x="30720" y="41770"/>
                </a:lnTo>
                <a:lnTo>
                  <a:pt x="30730" y="41760"/>
                </a:lnTo>
                <a:lnTo>
                  <a:pt x="30740" y="41760"/>
                </a:lnTo>
                <a:lnTo>
                  <a:pt x="30750" y="41760"/>
                </a:lnTo>
                <a:lnTo>
                  <a:pt x="30760" y="41750"/>
                </a:lnTo>
                <a:lnTo>
                  <a:pt x="30770" y="41750"/>
                </a:lnTo>
                <a:lnTo>
                  <a:pt x="30780" y="41750"/>
                </a:lnTo>
                <a:lnTo>
                  <a:pt x="30790" y="41750"/>
                </a:lnTo>
                <a:lnTo>
                  <a:pt x="30800" y="41740"/>
                </a:lnTo>
                <a:lnTo>
                  <a:pt x="30810" y="41740"/>
                </a:lnTo>
                <a:lnTo>
                  <a:pt x="30820" y="41740"/>
                </a:lnTo>
                <a:lnTo>
                  <a:pt x="30830" y="41730"/>
                </a:lnTo>
                <a:lnTo>
                  <a:pt x="30840" y="41730"/>
                </a:lnTo>
                <a:lnTo>
                  <a:pt x="30850" y="41720"/>
                </a:lnTo>
                <a:lnTo>
                  <a:pt x="30860" y="41710"/>
                </a:lnTo>
                <a:lnTo>
                  <a:pt x="30870" y="41710"/>
                </a:lnTo>
                <a:lnTo>
                  <a:pt x="30880" y="41700"/>
                </a:lnTo>
                <a:lnTo>
                  <a:pt x="30890" y="41700"/>
                </a:lnTo>
                <a:lnTo>
                  <a:pt x="30900" y="41690"/>
                </a:lnTo>
                <a:lnTo>
                  <a:pt x="30910" y="41680"/>
                </a:lnTo>
                <a:lnTo>
                  <a:pt x="30920" y="41670"/>
                </a:lnTo>
                <a:lnTo>
                  <a:pt x="30930" y="41670"/>
                </a:lnTo>
                <a:lnTo>
                  <a:pt x="30930" y="41660"/>
                </a:lnTo>
                <a:lnTo>
                  <a:pt x="30940" y="41660"/>
                </a:lnTo>
                <a:lnTo>
                  <a:pt x="30940" y="41650"/>
                </a:lnTo>
                <a:lnTo>
                  <a:pt x="30950" y="41640"/>
                </a:lnTo>
                <a:lnTo>
                  <a:pt x="30950" y="41630"/>
                </a:lnTo>
                <a:lnTo>
                  <a:pt x="30960" y="41630"/>
                </a:lnTo>
                <a:lnTo>
                  <a:pt x="30960" y="41620"/>
                </a:lnTo>
                <a:lnTo>
                  <a:pt x="30960" y="41610"/>
                </a:lnTo>
                <a:lnTo>
                  <a:pt x="30970" y="41600"/>
                </a:lnTo>
                <a:lnTo>
                  <a:pt x="30970" y="41590"/>
                </a:lnTo>
                <a:lnTo>
                  <a:pt x="30970" y="41580"/>
                </a:lnTo>
                <a:lnTo>
                  <a:pt x="30970" y="41570"/>
                </a:lnTo>
                <a:lnTo>
                  <a:pt x="30970" y="41560"/>
                </a:lnTo>
                <a:lnTo>
                  <a:pt x="30960" y="41560"/>
                </a:lnTo>
                <a:lnTo>
                  <a:pt x="30960" y="41550"/>
                </a:lnTo>
                <a:lnTo>
                  <a:pt x="30960" y="41540"/>
                </a:lnTo>
                <a:lnTo>
                  <a:pt x="30960" y="41530"/>
                </a:lnTo>
                <a:lnTo>
                  <a:pt x="30960" y="41520"/>
                </a:lnTo>
                <a:lnTo>
                  <a:pt x="30960" y="41510"/>
                </a:lnTo>
                <a:lnTo>
                  <a:pt x="30960" y="41500"/>
                </a:lnTo>
                <a:lnTo>
                  <a:pt x="30960" y="41490"/>
                </a:lnTo>
                <a:lnTo>
                  <a:pt x="30960" y="41470"/>
                </a:lnTo>
                <a:lnTo>
                  <a:pt x="30960" y="41460"/>
                </a:lnTo>
                <a:lnTo>
                  <a:pt x="30970" y="41440"/>
                </a:lnTo>
                <a:lnTo>
                  <a:pt x="30970" y="41430"/>
                </a:lnTo>
                <a:lnTo>
                  <a:pt x="30980" y="41410"/>
                </a:lnTo>
                <a:lnTo>
                  <a:pt x="30980" y="41400"/>
                </a:lnTo>
                <a:lnTo>
                  <a:pt x="30990" y="41400"/>
                </a:lnTo>
                <a:lnTo>
                  <a:pt x="30990" y="41390"/>
                </a:lnTo>
                <a:lnTo>
                  <a:pt x="31000" y="41380"/>
                </a:lnTo>
                <a:lnTo>
                  <a:pt x="31000" y="41370"/>
                </a:lnTo>
                <a:lnTo>
                  <a:pt x="31010" y="41360"/>
                </a:lnTo>
                <a:lnTo>
                  <a:pt x="31020" y="41350"/>
                </a:lnTo>
                <a:lnTo>
                  <a:pt x="31030" y="41340"/>
                </a:lnTo>
                <a:lnTo>
                  <a:pt x="31040" y="41340"/>
                </a:lnTo>
                <a:lnTo>
                  <a:pt x="31040" y="41330"/>
                </a:lnTo>
                <a:lnTo>
                  <a:pt x="31050" y="41330"/>
                </a:lnTo>
                <a:lnTo>
                  <a:pt x="31060" y="41330"/>
                </a:lnTo>
                <a:lnTo>
                  <a:pt x="31080" y="41330"/>
                </a:lnTo>
                <a:lnTo>
                  <a:pt x="31090" y="41330"/>
                </a:lnTo>
                <a:lnTo>
                  <a:pt x="31100" y="41330"/>
                </a:lnTo>
                <a:lnTo>
                  <a:pt x="31110" y="41330"/>
                </a:lnTo>
                <a:lnTo>
                  <a:pt x="31120" y="41340"/>
                </a:lnTo>
                <a:lnTo>
                  <a:pt x="31130" y="41350"/>
                </a:lnTo>
                <a:lnTo>
                  <a:pt x="31140" y="41360"/>
                </a:lnTo>
                <a:lnTo>
                  <a:pt x="31150" y="41370"/>
                </a:lnTo>
                <a:lnTo>
                  <a:pt x="31160" y="41380"/>
                </a:lnTo>
                <a:lnTo>
                  <a:pt x="31170" y="41390"/>
                </a:lnTo>
                <a:lnTo>
                  <a:pt x="31180" y="41410"/>
                </a:lnTo>
                <a:lnTo>
                  <a:pt x="31190" y="41410"/>
                </a:lnTo>
                <a:lnTo>
                  <a:pt x="31190" y="41420"/>
                </a:lnTo>
                <a:lnTo>
                  <a:pt x="31200" y="41430"/>
                </a:lnTo>
                <a:lnTo>
                  <a:pt x="31210" y="41440"/>
                </a:lnTo>
                <a:lnTo>
                  <a:pt x="31220" y="41450"/>
                </a:lnTo>
                <a:lnTo>
                  <a:pt x="31230" y="41460"/>
                </a:lnTo>
                <a:lnTo>
                  <a:pt x="31240" y="41460"/>
                </a:lnTo>
                <a:lnTo>
                  <a:pt x="31240" y="41470"/>
                </a:lnTo>
                <a:lnTo>
                  <a:pt x="31250" y="41470"/>
                </a:lnTo>
                <a:lnTo>
                  <a:pt x="31250" y="41480"/>
                </a:lnTo>
                <a:lnTo>
                  <a:pt x="31260" y="41480"/>
                </a:lnTo>
                <a:lnTo>
                  <a:pt x="31270" y="41480"/>
                </a:lnTo>
                <a:lnTo>
                  <a:pt x="31280" y="41490"/>
                </a:lnTo>
                <a:lnTo>
                  <a:pt x="31290" y="41490"/>
                </a:lnTo>
                <a:lnTo>
                  <a:pt x="31300" y="41490"/>
                </a:lnTo>
                <a:lnTo>
                  <a:pt x="31310" y="41500"/>
                </a:lnTo>
                <a:lnTo>
                  <a:pt x="31320" y="41500"/>
                </a:lnTo>
                <a:lnTo>
                  <a:pt x="31330" y="41500"/>
                </a:lnTo>
                <a:lnTo>
                  <a:pt x="31340" y="41490"/>
                </a:lnTo>
                <a:lnTo>
                  <a:pt x="31350" y="41490"/>
                </a:lnTo>
                <a:lnTo>
                  <a:pt x="31370" y="41490"/>
                </a:lnTo>
                <a:lnTo>
                  <a:pt x="31380" y="41490"/>
                </a:lnTo>
                <a:lnTo>
                  <a:pt x="31390" y="41480"/>
                </a:lnTo>
                <a:lnTo>
                  <a:pt x="31400" y="41480"/>
                </a:lnTo>
                <a:lnTo>
                  <a:pt x="31410" y="41470"/>
                </a:lnTo>
                <a:lnTo>
                  <a:pt x="31410" y="41460"/>
                </a:lnTo>
                <a:lnTo>
                  <a:pt x="31420" y="41450"/>
                </a:lnTo>
                <a:lnTo>
                  <a:pt x="31430" y="41450"/>
                </a:lnTo>
                <a:lnTo>
                  <a:pt x="31440" y="41440"/>
                </a:lnTo>
                <a:lnTo>
                  <a:pt x="31440" y="41430"/>
                </a:lnTo>
                <a:lnTo>
                  <a:pt x="31450" y="41430"/>
                </a:lnTo>
                <a:lnTo>
                  <a:pt x="31460" y="41420"/>
                </a:lnTo>
                <a:lnTo>
                  <a:pt x="31470" y="41410"/>
                </a:lnTo>
                <a:lnTo>
                  <a:pt x="31480" y="41410"/>
                </a:lnTo>
                <a:lnTo>
                  <a:pt x="31490" y="41410"/>
                </a:lnTo>
                <a:lnTo>
                  <a:pt x="31500" y="41410"/>
                </a:lnTo>
                <a:lnTo>
                  <a:pt x="31510" y="41420"/>
                </a:lnTo>
                <a:lnTo>
                  <a:pt x="31520" y="41420"/>
                </a:lnTo>
                <a:lnTo>
                  <a:pt x="31530" y="41430"/>
                </a:lnTo>
                <a:lnTo>
                  <a:pt x="31540" y="41430"/>
                </a:lnTo>
                <a:lnTo>
                  <a:pt x="31550" y="41430"/>
                </a:lnTo>
                <a:lnTo>
                  <a:pt x="31560" y="41440"/>
                </a:lnTo>
                <a:lnTo>
                  <a:pt x="31570" y="41440"/>
                </a:lnTo>
                <a:lnTo>
                  <a:pt x="31580" y="41440"/>
                </a:lnTo>
                <a:lnTo>
                  <a:pt x="31590" y="41440"/>
                </a:lnTo>
                <a:lnTo>
                  <a:pt x="31600" y="41430"/>
                </a:lnTo>
                <a:lnTo>
                  <a:pt x="31610" y="41430"/>
                </a:lnTo>
                <a:lnTo>
                  <a:pt x="31620" y="41430"/>
                </a:lnTo>
                <a:lnTo>
                  <a:pt x="31630" y="41420"/>
                </a:lnTo>
                <a:lnTo>
                  <a:pt x="31640" y="41420"/>
                </a:lnTo>
                <a:lnTo>
                  <a:pt x="31650" y="41410"/>
                </a:lnTo>
                <a:lnTo>
                  <a:pt x="31660" y="41410"/>
                </a:lnTo>
                <a:lnTo>
                  <a:pt x="31670" y="41400"/>
                </a:lnTo>
                <a:lnTo>
                  <a:pt x="31680" y="41400"/>
                </a:lnTo>
                <a:lnTo>
                  <a:pt x="31690" y="41400"/>
                </a:lnTo>
                <a:lnTo>
                  <a:pt x="31700" y="41390"/>
                </a:lnTo>
                <a:lnTo>
                  <a:pt x="31710" y="41390"/>
                </a:lnTo>
                <a:lnTo>
                  <a:pt x="31720" y="41390"/>
                </a:lnTo>
                <a:lnTo>
                  <a:pt x="31720" y="41380"/>
                </a:lnTo>
                <a:lnTo>
                  <a:pt x="31730" y="41370"/>
                </a:lnTo>
                <a:lnTo>
                  <a:pt x="31730" y="41360"/>
                </a:lnTo>
                <a:lnTo>
                  <a:pt x="31730" y="41350"/>
                </a:lnTo>
                <a:lnTo>
                  <a:pt x="31730" y="41340"/>
                </a:lnTo>
                <a:lnTo>
                  <a:pt x="31730" y="41330"/>
                </a:lnTo>
                <a:lnTo>
                  <a:pt x="31730" y="41320"/>
                </a:lnTo>
                <a:lnTo>
                  <a:pt x="31730" y="41310"/>
                </a:lnTo>
                <a:lnTo>
                  <a:pt x="31730" y="41300"/>
                </a:lnTo>
                <a:lnTo>
                  <a:pt x="31720" y="41290"/>
                </a:lnTo>
                <a:lnTo>
                  <a:pt x="31720" y="41280"/>
                </a:lnTo>
                <a:lnTo>
                  <a:pt x="31710" y="41270"/>
                </a:lnTo>
                <a:lnTo>
                  <a:pt x="31700" y="41260"/>
                </a:lnTo>
                <a:lnTo>
                  <a:pt x="31690" y="41250"/>
                </a:lnTo>
                <a:lnTo>
                  <a:pt x="31680" y="41240"/>
                </a:lnTo>
                <a:lnTo>
                  <a:pt x="31670" y="41230"/>
                </a:lnTo>
                <a:lnTo>
                  <a:pt x="31660" y="41230"/>
                </a:lnTo>
                <a:lnTo>
                  <a:pt x="31660" y="41220"/>
                </a:lnTo>
                <a:lnTo>
                  <a:pt x="31650" y="41210"/>
                </a:lnTo>
                <a:lnTo>
                  <a:pt x="31640" y="41210"/>
                </a:lnTo>
                <a:lnTo>
                  <a:pt x="31640" y="41200"/>
                </a:lnTo>
                <a:lnTo>
                  <a:pt x="31630" y="41200"/>
                </a:lnTo>
                <a:lnTo>
                  <a:pt x="31620" y="41190"/>
                </a:lnTo>
                <a:lnTo>
                  <a:pt x="31610" y="41180"/>
                </a:lnTo>
                <a:lnTo>
                  <a:pt x="31600" y="41170"/>
                </a:lnTo>
                <a:lnTo>
                  <a:pt x="31590" y="41170"/>
                </a:lnTo>
                <a:lnTo>
                  <a:pt x="31580" y="41160"/>
                </a:lnTo>
                <a:lnTo>
                  <a:pt x="31570" y="41150"/>
                </a:lnTo>
                <a:lnTo>
                  <a:pt x="31560" y="41150"/>
                </a:lnTo>
                <a:lnTo>
                  <a:pt x="31550" y="41140"/>
                </a:lnTo>
                <a:lnTo>
                  <a:pt x="31540" y="41140"/>
                </a:lnTo>
                <a:lnTo>
                  <a:pt x="31530" y="41130"/>
                </a:lnTo>
                <a:lnTo>
                  <a:pt x="31520" y="41130"/>
                </a:lnTo>
                <a:lnTo>
                  <a:pt x="31510" y="41130"/>
                </a:lnTo>
                <a:lnTo>
                  <a:pt x="31500" y="41120"/>
                </a:lnTo>
                <a:lnTo>
                  <a:pt x="31490" y="41120"/>
                </a:lnTo>
                <a:lnTo>
                  <a:pt x="31490" y="41110"/>
                </a:lnTo>
                <a:lnTo>
                  <a:pt x="31480" y="41110"/>
                </a:lnTo>
                <a:lnTo>
                  <a:pt x="31470" y="41110"/>
                </a:lnTo>
                <a:lnTo>
                  <a:pt x="31460" y="41100"/>
                </a:lnTo>
                <a:lnTo>
                  <a:pt x="31450" y="41100"/>
                </a:lnTo>
                <a:lnTo>
                  <a:pt x="31440" y="41090"/>
                </a:lnTo>
                <a:lnTo>
                  <a:pt x="31430" y="41090"/>
                </a:lnTo>
                <a:lnTo>
                  <a:pt x="31420" y="41080"/>
                </a:lnTo>
                <a:lnTo>
                  <a:pt x="31410" y="41080"/>
                </a:lnTo>
                <a:lnTo>
                  <a:pt x="31400" y="41080"/>
                </a:lnTo>
                <a:lnTo>
                  <a:pt x="31390" y="41090"/>
                </a:lnTo>
                <a:lnTo>
                  <a:pt x="31380" y="41090"/>
                </a:lnTo>
                <a:lnTo>
                  <a:pt x="31370" y="41100"/>
                </a:lnTo>
                <a:lnTo>
                  <a:pt x="31360" y="41100"/>
                </a:lnTo>
                <a:lnTo>
                  <a:pt x="31360" y="41110"/>
                </a:lnTo>
                <a:lnTo>
                  <a:pt x="31350" y="41120"/>
                </a:lnTo>
                <a:lnTo>
                  <a:pt x="31340" y="41120"/>
                </a:lnTo>
                <a:lnTo>
                  <a:pt x="31330" y="41130"/>
                </a:lnTo>
                <a:lnTo>
                  <a:pt x="31330" y="41140"/>
                </a:lnTo>
                <a:lnTo>
                  <a:pt x="31320" y="41140"/>
                </a:lnTo>
                <a:lnTo>
                  <a:pt x="31320" y="41150"/>
                </a:lnTo>
                <a:lnTo>
                  <a:pt x="31310" y="41150"/>
                </a:lnTo>
                <a:lnTo>
                  <a:pt x="31300" y="41160"/>
                </a:lnTo>
                <a:lnTo>
                  <a:pt x="31290" y="41170"/>
                </a:lnTo>
                <a:lnTo>
                  <a:pt x="31280" y="41180"/>
                </a:lnTo>
                <a:lnTo>
                  <a:pt x="31270" y="41190"/>
                </a:lnTo>
                <a:lnTo>
                  <a:pt x="31260" y="41200"/>
                </a:lnTo>
                <a:lnTo>
                  <a:pt x="31250" y="41210"/>
                </a:lnTo>
                <a:lnTo>
                  <a:pt x="31240" y="41220"/>
                </a:lnTo>
                <a:lnTo>
                  <a:pt x="31230" y="41230"/>
                </a:lnTo>
                <a:lnTo>
                  <a:pt x="31220" y="41240"/>
                </a:lnTo>
                <a:lnTo>
                  <a:pt x="31210" y="41240"/>
                </a:lnTo>
                <a:lnTo>
                  <a:pt x="31200" y="41250"/>
                </a:lnTo>
                <a:lnTo>
                  <a:pt x="31190" y="41250"/>
                </a:lnTo>
                <a:lnTo>
                  <a:pt x="31180" y="41260"/>
                </a:lnTo>
                <a:lnTo>
                  <a:pt x="31170" y="41260"/>
                </a:lnTo>
                <a:lnTo>
                  <a:pt x="31160" y="41260"/>
                </a:lnTo>
                <a:lnTo>
                  <a:pt x="31150" y="41260"/>
                </a:lnTo>
                <a:lnTo>
                  <a:pt x="31140" y="41260"/>
                </a:lnTo>
                <a:lnTo>
                  <a:pt x="31130" y="41260"/>
                </a:lnTo>
                <a:lnTo>
                  <a:pt x="31120" y="41260"/>
                </a:lnTo>
                <a:lnTo>
                  <a:pt x="31110" y="41260"/>
                </a:lnTo>
                <a:lnTo>
                  <a:pt x="31100" y="41250"/>
                </a:lnTo>
                <a:lnTo>
                  <a:pt x="31090" y="41250"/>
                </a:lnTo>
                <a:lnTo>
                  <a:pt x="31090" y="41240"/>
                </a:lnTo>
                <a:lnTo>
                  <a:pt x="31080" y="41240"/>
                </a:lnTo>
                <a:lnTo>
                  <a:pt x="31080" y="41230"/>
                </a:lnTo>
                <a:lnTo>
                  <a:pt x="31070" y="41220"/>
                </a:lnTo>
                <a:lnTo>
                  <a:pt x="31070" y="41210"/>
                </a:lnTo>
                <a:lnTo>
                  <a:pt x="31070" y="41190"/>
                </a:lnTo>
                <a:lnTo>
                  <a:pt x="31070" y="41180"/>
                </a:lnTo>
                <a:lnTo>
                  <a:pt x="31070" y="41170"/>
                </a:lnTo>
                <a:lnTo>
                  <a:pt x="31080" y="41160"/>
                </a:lnTo>
                <a:lnTo>
                  <a:pt x="31080" y="41150"/>
                </a:lnTo>
                <a:lnTo>
                  <a:pt x="31080" y="41140"/>
                </a:lnTo>
                <a:lnTo>
                  <a:pt x="31090" y="41130"/>
                </a:lnTo>
                <a:lnTo>
                  <a:pt x="31090" y="41120"/>
                </a:lnTo>
                <a:lnTo>
                  <a:pt x="31100" y="41120"/>
                </a:lnTo>
                <a:lnTo>
                  <a:pt x="31110" y="41110"/>
                </a:lnTo>
                <a:lnTo>
                  <a:pt x="31110" y="41100"/>
                </a:lnTo>
                <a:lnTo>
                  <a:pt x="31120" y="41100"/>
                </a:lnTo>
                <a:lnTo>
                  <a:pt x="31120" y="41090"/>
                </a:lnTo>
                <a:lnTo>
                  <a:pt x="31130" y="41090"/>
                </a:lnTo>
                <a:lnTo>
                  <a:pt x="31140" y="41080"/>
                </a:lnTo>
                <a:lnTo>
                  <a:pt x="31150" y="41070"/>
                </a:lnTo>
                <a:lnTo>
                  <a:pt x="31150" y="41060"/>
                </a:lnTo>
                <a:lnTo>
                  <a:pt x="31160" y="41060"/>
                </a:lnTo>
                <a:lnTo>
                  <a:pt x="31170" y="41050"/>
                </a:lnTo>
                <a:lnTo>
                  <a:pt x="31180" y="41040"/>
                </a:lnTo>
                <a:lnTo>
                  <a:pt x="31190" y="41030"/>
                </a:lnTo>
                <a:lnTo>
                  <a:pt x="31200" y="41020"/>
                </a:lnTo>
                <a:lnTo>
                  <a:pt x="31210" y="41010"/>
                </a:lnTo>
                <a:lnTo>
                  <a:pt x="31220" y="41000"/>
                </a:lnTo>
                <a:lnTo>
                  <a:pt x="31230" y="40990"/>
                </a:lnTo>
                <a:lnTo>
                  <a:pt x="31240" y="40980"/>
                </a:lnTo>
                <a:lnTo>
                  <a:pt x="31240" y="40970"/>
                </a:lnTo>
                <a:lnTo>
                  <a:pt x="31250" y="40960"/>
                </a:lnTo>
                <a:lnTo>
                  <a:pt x="31260" y="40950"/>
                </a:lnTo>
                <a:lnTo>
                  <a:pt x="31270" y="40940"/>
                </a:lnTo>
                <a:lnTo>
                  <a:pt x="31280" y="40930"/>
                </a:lnTo>
                <a:lnTo>
                  <a:pt x="31290" y="40920"/>
                </a:lnTo>
                <a:lnTo>
                  <a:pt x="31300" y="40910"/>
                </a:lnTo>
                <a:lnTo>
                  <a:pt x="31300" y="40900"/>
                </a:lnTo>
                <a:lnTo>
                  <a:pt x="31310" y="40890"/>
                </a:lnTo>
                <a:lnTo>
                  <a:pt x="31320" y="40880"/>
                </a:lnTo>
                <a:lnTo>
                  <a:pt x="31330" y="40870"/>
                </a:lnTo>
                <a:lnTo>
                  <a:pt x="31330" y="40860"/>
                </a:lnTo>
                <a:lnTo>
                  <a:pt x="31340" y="40860"/>
                </a:lnTo>
                <a:lnTo>
                  <a:pt x="31350" y="40850"/>
                </a:lnTo>
                <a:lnTo>
                  <a:pt x="31350" y="40840"/>
                </a:lnTo>
                <a:lnTo>
                  <a:pt x="31360" y="40840"/>
                </a:lnTo>
                <a:lnTo>
                  <a:pt x="31370" y="40830"/>
                </a:lnTo>
                <a:lnTo>
                  <a:pt x="31380" y="40830"/>
                </a:lnTo>
                <a:lnTo>
                  <a:pt x="31380" y="40820"/>
                </a:lnTo>
                <a:lnTo>
                  <a:pt x="31390" y="40820"/>
                </a:lnTo>
                <a:lnTo>
                  <a:pt x="31400" y="40820"/>
                </a:lnTo>
                <a:lnTo>
                  <a:pt x="31410" y="40810"/>
                </a:lnTo>
                <a:lnTo>
                  <a:pt x="31420" y="40810"/>
                </a:lnTo>
                <a:lnTo>
                  <a:pt x="31430" y="40800"/>
                </a:lnTo>
                <a:lnTo>
                  <a:pt x="31440" y="40800"/>
                </a:lnTo>
                <a:lnTo>
                  <a:pt x="31450" y="40800"/>
                </a:lnTo>
                <a:lnTo>
                  <a:pt x="31460" y="40800"/>
                </a:lnTo>
                <a:lnTo>
                  <a:pt x="31470" y="40800"/>
                </a:lnTo>
                <a:lnTo>
                  <a:pt x="31480" y="40800"/>
                </a:lnTo>
                <a:lnTo>
                  <a:pt x="31490" y="40800"/>
                </a:lnTo>
                <a:lnTo>
                  <a:pt x="31500" y="40800"/>
                </a:lnTo>
                <a:lnTo>
                  <a:pt x="31510" y="40800"/>
                </a:lnTo>
                <a:lnTo>
                  <a:pt x="31520" y="40800"/>
                </a:lnTo>
                <a:lnTo>
                  <a:pt x="31530" y="40800"/>
                </a:lnTo>
                <a:lnTo>
                  <a:pt x="31540" y="40810"/>
                </a:lnTo>
                <a:lnTo>
                  <a:pt x="31550" y="40810"/>
                </a:lnTo>
                <a:lnTo>
                  <a:pt x="31560" y="40810"/>
                </a:lnTo>
                <a:lnTo>
                  <a:pt x="31570" y="40810"/>
                </a:lnTo>
                <a:lnTo>
                  <a:pt x="31580" y="40820"/>
                </a:lnTo>
                <a:lnTo>
                  <a:pt x="31590" y="40820"/>
                </a:lnTo>
                <a:lnTo>
                  <a:pt x="31600" y="40820"/>
                </a:lnTo>
                <a:lnTo>
                  <a:pt x="31610" y="40830"/>
                </a:lnTo>
                <a:lnTo>
                  <a:pt x="31620" y="40830"/>
                </a:lnTo>
                <a:lnTo>
                  <a:pt x="31630" y="40840"/>
                </a:lnTo>
                <a:lnTo>
                  <a:pt x="31640" y="40850"/>
                </a:lnTo>
                <a:lnTo>
                  <a:pt x="31650" y="40860"/>
                </a:lnTo>
                <a:lnTo>
                  <a:pt x="31660" y="40870"/>
                </a:lnTo>
                <a:lnTo>
                  <a:pt x="31670" y="40870"/>
                </a:lnTo>
                <a:lnTo>
                  <a:pt x="31680" y="40880"/>
                </a:lnTo>
                <a:lnTo>
                  <a:pt x="31690" y="40890"/>
                </a:lnTo>
                <a:lnTo>
                  <a:pt x="31700" y="40900"/>
                </a:lnTo>
                <a:lnTo>
                  <a:pt x="31710" y="40900"/>
                </a:lnTo>
                <a:lnTo>
                  <a:pt x="31720" y="40910"/>
                </a:lnTo>
                <a:lnTo>
                  <a:pt x="31730" y="40920"/>
                </a:lnTo>
                <a:lnTo>
                  <a:pt x="31740" y="40920"/>
                </a:lnTo>
                <a:lnTo>
                  <a:pt x="31750" y="40930"/>
                </a:lnTo>
                <a:lnTo>
                  <a:pt x="31750" y="40940"/>
                </a:lnTo>
                <a:lnTo>
                  <a:pt x="31760" y="40940"/>
                </a:lnTo>
                <a:lnTo>
                  <a:pt x="31770" y="40950"/>
                </a:lnTo>
                <a:lnTo>
                  <a:pt x="31780" y="40950"/>
                </a:lnTo>
                <a:lnTo>
                  <a:pt x="31790" y="40960"/>
                </a:lnTo>
                <a:lnTo>
                  <a:pt x="31800" y="40960"/>
                </a:lnTo>
                <a:lnTo>
                  <a:pt x="31810" y="40960"/>
                </a:lnTo>
                <a:lnTo>
                  <a:pt x="31820" y="40960"/>
                </a:lnTo>
                <a:lnTo>
                  <a:pt x="31830" y="40960"/>
                </a:lnTo>
                <a:lnTo>
                  <a:pt x="31840" y="40960"/>
                </a:lnTo>
                <a:lnTo>
                  <a:pt x="31850" y="40960"/>
                </a:lnTo>
                <a:lnTo>
                  <a:pt x="31860" y="40950"/>
                </a:lnTo>
                <a:lnTo>
                  <a:pt x="31870" y="40950"/>
                </a:lnTo>
                <a:lnTo>
                  <a:pt x="31870" y="40940"/>
                </a:lnTo>
                <a:lnTo>
                  <a:pt x="31880" y="40940"/>
                </a:lnTo>
                <a:lnTo>
                  <a:pt x="31890" y="40930"/>
                </a:lnTo>
                <a:lnTo>
                  <a:pt x="31890" y="40920"/>
                </a:lnTo>
                <a:lnTo>
                  <a:pt x="31900" y="40910"/>
                </a:lnTo>
                <a:lnTo>
                  <a:pt x="31900" y="40900"/>
                </a:lnTo>
                <a:lnTo>
                  <a:pt x="31900" y="40890"/>
                </a:lnTo>
                <a:lnTo>
                  <a:pt x="31890" y="40890"/>
                </a:lnTo>
                <a:lnTo>
                  <a:pt x="31890" y="40880"/>
                </a:lnTo>
                <a:lnTo>
                  <a:pt x="31890" y="40870"/>
                </a:lnTo>
                <a:lnTo>
                  <a:pt x="31890" y="40860"/>
                </a:lnTo>
                <a:lnTo>
                  <a:pt x="31890" y="40850"/>
                </a:lnTo>
                <a:lnTo>
                  <a:pt x="31880" y="40850"/>
                </a:lnTo>
                <a:lnTo>
                  <a:pt x="31880" y="40840"/>
                </a:lnTo>
                <a:lnTo>
                  <a:pt x="31880" y="40830"/>
                </a:lnTo>
                <a:lnTo>
                  <a:pt x="31870" y="40820"/>
                </a:lnTo>
                <a:lnTo>
                  <a:pt x="31870" y="40810"/>
                </a:lnTo>
                <a:lnTo>
                  <a:pt x="31870" y="40800"/>
                </a:lnTo>
                <a:lnTo>
                  <a:pt x="31870" y="40790"/>
                </a:lnTo>
                <a:lnTo>
                  <a:pt x="31860" y="40790"/>
                </a:lnTo>
                <a:lnTo>
                  <a:pt x="31860" y="40780"/>
                </a:lnTo>
                <a:lnTo>
                  <a:pt x="31860" y="40770"/>
                </a:lnTo>
                <a:lnTo>
                  <a:pt x="31860" y="40760"/>
                </a:lnTo>
                <a:lnTo>
                  <a:pt x="31860" y="40750"/>
                </a:lnTo>
                <a:lnTo>
                  <a:pt x="31860" y="40740"/>
                </a:lnTo>
                <a:lnTo>
                  <a:pt x="31860" y="40730"/>
                </a:lnTo>
                <a:lnTo>
                  <a:pt x="31860" y="40720"/>
                </a:lnTo>
                <a:lnTo>
                  <a:pt x="31870" y="40720"/>
                </a:lnTo>
                <a:lnTo>
                  <a:pt x="31870" y="40710"/>
                </a:lnTo>
                <a:lnTo>
                  <a:pt x="31880" y="40700"/>
                </a:lnTo>
                <a:lnTo>
                  <a:pt x="31890" y="40690"/>
                </a:lnTo>
                <a:lnTo>
                  <a:pt x="31900" y="40680"/>
                </a:lnTo>
                <a:lnTo>
                  <a:pt x="31910" y="40680"/>
                </a:lnTo>
                <a:lnTo>
                  <a:pt x="31920" y="40670"/>
                </a:lnTo>
                <a:lnTo>
                  <a:pt x="31930" y="40670"/>
                </a:lnTo>
                <a:lnTo>
                  <a:pt x="31930" y="40660"/>
                </a:lnTo>
                <a:lnTo>
                  <a:pt x="31940" y="40660"/>
                </a:lnTo>
                <a:lnTo>
                  <a:pt x="31950" y="40660"/>
                </a:lnTo>
                <a:lnTo>
                  <a:pt x="31960" y="40650"/>
                </a:lnTo>
                <a:lnTo>
                  <a:pt x="31970" y="40650"/>
                </a:lnTo>
                <a:lnTo>
                  <a:pt x="31980" y="40640"/>
                </a:lnTo>
                <a:lnTo>
                  <a:pt x="31990" y="40640"/>
                </a:lnTo>
                <a:lnTo>
                  <a:pt x="32000" y="40630"/>
                </a:lnTo>
                <a:lnTo>
                  <a:pt x="32010" y="40630"/>
                </a:lnTo>
                <a:lnTo>
                  <a:pt x="32020" y="40620"/>
                </a:lnTo>
                <a:lnTo>
                  <a:pt x="32030" y="40620"/>
                </a:lnTo>
                <a:lnTo>
                  <a:pt x="32040" y="40610"/>
                </a:lnTo>
                <a:lnTo>
                  <a:pt x="32050" y="40610"/>
                </a:lnTo>
                <a:lnTo>
                  <a:pt x="32050" y="40600"/>
                </a:lnTo>
                <a:lnTo>
                  <a:pt x="32060" y="40600"/>
                </a:lnTo>
                <a:lnTo>
                  <a:pt x="32060" y="40590"/>
                </a:lnTo>
                <a:lnTo>
                  <a:pt x="32070" y="40590"/>
                </a:lnTo>
                <a:lnTo>
                  <a:pt x="32070" y="40580"/>
                </a:lnTo>
                <a:lnTo>
                  <a:pt x="32070" y="40570"/>
                </a:lnTo>
                <a:lnTo>
                  <a:pt x="32080" y="40560"/>
                </a:lnTo>
                <a:lnTo>
                  <a:pt x="32080" y="40550"/>
                </a:lnTo>
                <a:lnTo>
                  <a:pt x="32080" y="40540"/>
                </a:lnTo>
                <a:lnTo>
                  <a:pt x="32080" y="40520"/>
                </a:lnTo>
                <a:lnTo>
                  <a:pt x="32070" y="40520"/>
                </a:lnTo>
                <a:lnTo>
                  <a:pt x="32070" y="40510"/>
                </a:lnTo>
                <a:lnTo>
                  <a:pt x="32070" y="40500"/>
                </a:lnTo>
                <a:lnTo>
                  <a:pt x="32070" y="40490"/>
                </a:lnTo>
                <a:lnTo>
                  <a:pt x="32070" y="40480"/>
                </a:lnTo>
                <a:lnTo>
                  <a:pt x="32070" y="40470"/>
                </a:lnTo>
                <a:lnTo>
                  <a:pt x="32060" y="40460"/>
                </a:lnTo>
                <a:lnTo>
                  <a:pt x="32060" y="40450"/>
                </a:lnTo>
                <a:lnTo>
                  <a:pt x="32060" y="40440"/>
                </a:lnTo>
                <a:lnTo>
                  <a:pt x="32060" y="40430"/>
                </a:lnTo>
                <a:lnTo>
                  <a:pt x="32050" y="40420"/>
                </a:lnTo>
                <a:lnTo>
                  <a:pt x="32050" y="40410"/>
                </a:lnTo>
                <a:lnTo>
                  <a:pt x="32050" y="40400"/>
                </a:lnTo>
                <a:lnTo>
                  <a:pt x="32050" y="40390"/>
                </a:lnTo>
                <a:lnTo>
                  <a:pt x="32050" y="40380"/>
                </a:lnTo>
                <a:lnTo>
                  <a:pt x="32050" y="40370"/>
                </a:lnTo>
                <a:lnTo>
                  <a:pt x="32050" y="40360"/>
                </a:lnTo>
                <a:lnTo>
                  <a:pt x="32050" y="40350"/>
                </a:lnTo>
                <a:lnTo>
                  <a:pt x="32050" y="40340"/>
                </a:lnTo>
                <a:lnTo>
                  <a:pt x="32060" y="40330"/>
                </a:lnTo>
                <a:lnTo>
                  <a:pt x="32060" y="40320"/>
                </a:lnTo>
                <a:lnTo>
                  <a:pt x="32070" y="40310"/>
                </a:lnTo>
                <a:lnTo>
                  <a:pt x="32070" y="40300"/>
                </a:lnTo>
                <a:lnTo>
                  <a:pt x="32080" y="40300"/>
                </a:lnTo>
                <a:lnTo>
                  <a:pt x="32090" y="40290"/>
                </a:lnTo>
                <a:lnTo>
                  <a:pt x="32100" y="40290"/>
                </a:lnTo>
                <a:lnTo>
                  <a:pt x="32100" y="40280"/>
                </a:lnTo>
                <a:lnTo>
                  <a:pt x="32110" y="40280"/>
                </a:lnTo>
                <a:lnTo>
                  <a:pt x="32110" y="40270"/>
                </a:lnTo>
                <a:lnTo>
                  <a:pt x="32120" y="40270"/>
                </a:lnTo>
                <a:lnTo>
                  <a:pt x="32130" y="40270"/>
                </a:lnTo>
                <a:lnTo>
                  <a:pt x="32140" y="40260"/>
                </a:lnTo>
                <a:lnTo>
                  <a:pt x="32150" y="40260"/>
                </a:lnTo>
                <a:lnTo>
                  <a:pt x="32160" y="40260"/>
                </a:lnTo>
                <a:lnTo>
                  <a:pt x="32160" y="40250"/>
                </a:lnTo>
                <a:lnTo>
                  <a:pt x="32170" y="40250"/>
                </a:lnTo>
                <a:lnTo>
                  <a:pt x="32180" y="40250"/>
                </a:lnTo>
                <a:lnTo>
                  <a:pt x="32190" y="40250"/>
                </a:lnTo>
                <a:lnTo>
                  <a:pt x="32200" y="40250"/>
                </a:lnTo>
                <a:lnTo>
                  <a:pt x="32210" y="40250"/>
                </a:lnTo>
                <a:lnTo>
                  <a:pt x="32220" y="40240"/>
                </a:lnTo>
                <a:lnTo>
                  <a:pt x="32230" y="40240"/>
                </a:lnTo>
                <a:lnTo>
                  <a:pt x="32240" y="40240"/>
                </a:lnTo>
                <a:lnTo>
                  <a:pt x="32250" y="40240"/>
                </a:lnTo>
                <a:lnTo>
                  <a:pt x="32260" y="40240"/>
                </a:lnTo>
                <a:lnTo>
                  <a:pt x="32270" y="40240"/>
                </a:lnTo>
                <a:lnTo>
                  <a:pt x="32280" y="40240"/>
                </a:lnTo>
                <a:lnTo>
                  <a:pt x="32290" y="40240"/>
                </a:lnTo>
                <a:lnTo>
                  <a:pt x="32300" y="40240"/>
                </a:lnTo>
                <a:lnTo>
                  <a:pt x="32300" y="40230"/>
                </a:lnTo>
                <a:lnTo>
                  <a:pt x="32310" y="40230"/>
                </a:lnTo>
                <a:lnTo>
                  <a:pt x="32320" y="40220"/>
                </a:lnTo>
                <a:lnTo>
                  <a:pt x="32330" y="40220"/>
                </a:lnTo>
                <a:lnTo>
                  <a:pt x="32330" y="40210"/>
                </a:lnTo>
                <a:lnTo>
                  <a:pt x="32340" y="40210"/>
                </a:lnTo>
                <a:lnTo>
                  <a:pt x="32350" y="40200"/>
                </a:lnTo>
                <a:lnTo>
                  <a:pt x="32360" y="40190"/>
                </a:lnTo>
                <a:lnTo>
                  <a:pt x="32370" y="40180"/>
                </a:lnTo>
                <a:lnTo>
                  <a:pt x="32380" y="40170"/>
                </a:lnTo>
                <a:lnTo>
                  <a:pt x="32390" y="40160"/>
                </a:lnTo>
                <a:lnTo>
                  <a:pt x="32400" y="40150"/>
                </a:lnTo>
                <a:lnTo>
                  <a:pt x="32400" y="40140"/>
                </a:lnTo>
                <a:lnTo>
                  <a:pt x="32410" y="40140"/>
                </a:lnTo>
                <a:lnTo>
                  <a:pt x="32410" y="40130"/>
                </a:lnTo>
                <a:lnTo>
                  <a:pt x="32420" y="40130"/>
                </a:lnTo>
                <a:lnTo>
                  <a:pt x="32420" y="40120"/>
                </a:lnTo>
                <a:lnTo>
                  <a:pt x="32430" y="40110"/>
                </a:lnTo>
                <a:lnTo>
                  <a:pt x="32430" y="40100"/>
                </a:lnTo>
                <a:lnTo>
                  <a:pt x="32430" y="40090"/>
                </a:lnTo>
                <a:lnTo>
                  <a:pt x="32430" y="40080"/>
                </a:lnTo>
                <a:lnTo>
                  <a:pt x="32430" y="40070"/>
                </a:lnTo>
                <a:lnTo>
                  <a:pt x="32430" y="40060"/>
                </a:lnTo>
                <a:lnTo>
                  <a:pt x="32420" y="40060"/>
                </a:lnTo>
                <a:lnTo>
                  <a:pt x="32420" y="40050"/>
                </a:lnTo>
                <a:lnTo>
                  <a:pt x="32410" y="40050"/>
                </a:lnTo>
                <a:lnTo>
                  <a:pt x="32400" y="40040"/>
                </a:lnTo>
                <a:lnTo>
                  <a:pt x="32390" y="40030"/>
                </a:lnTo>
                <a:lnTo>
                  <a:pt x="32380" y="40030"/>
                </a:lnTo>
                <a:lnTo>
                  <a:pt x="32380" y="40020"/>
                </a:lnTo>
                <a:lnTo>
                  <a:pt x="32370" y="40020"/>
                </a:lnTo>
                <a:lnTo>
                  <a:pt x="32360" y="40010"/>
                </a:lnTo>
                <a:lnTo>
                  <a:pt x="32350" y="40000"/>
                </a:lnTo>
                <a:lnTo>
                  <a:pt x="32350" y="39990"/>
                </a:lnTo>
                <a:lnTo>
                  <a:pt x="32340" y="39980"/>
                </a:lnTo>
                <a:lnTo>
                  <a:pt x="32340" y="39970"/>
                </a:lnTo>
                <a:lnTo>
                  <a:pt x="32340" y="39960"/>
                </a:lnTo>
                <a:lnTo>
                  <a:pt x="32340" y="39950"/>
                </a:lnTo>
                <a:lnTo>
                  <a:pt x="32340" y="39940"/>
                </a:lnTo>
                <a:lnTo>
                  <a:pt x="32330" y="39930"/>
                </a:lnTo>
                <a:lnTo>
                  <a:pt x="32330" y="39920"/>
                </a:lnTo>
                <a:lnTo>
                  <a:pt x="32330" y="39910"/>
                </a:lnTo>
                <a:lnTo>
                  <a:pt x="32330" y="39900"/>
                </a:lnTo>
                <a:lnTo>
                  <a:pt x="32320" y="39900"/>
                </a:lnTo>
                <a:lnTo>
                  <a:pt x="32320" y="39890"/>
                </a:lnTo>
                <a:lnTo>
                  <a:pt x="32310" y="39880"/>
                </a:lnTo>
                <a:lnTo>
                  <a:pt x="32300" y="39880"/>
                </a:lnTo>
                <a:lnTo>
                  <a:pt x="32290" y="39870"/>
                </a:lnTo>
                <a:lnTo>
                  <a:pt x="32280" y="39870"/>
                </a:lnTo>
                <a:lnTo>
                  <a:pt x="32270" y="39870"/>
                </a:lnTo>
                <a:lnTo>
                  <a:pt x="32270" y="39860"/>
                </a:lnTo>
                <a:lnTo>
                  <a:pt x="32260" y="39860"/>
                </a:lnTo>
                <a:lnTo>
                  <a:pt x="32250" y="39850"/>
                </a:lnTo>
                <a:lnTo>
                  <a:pt x="32250" y="39840"/>
                </a:lnTo>
                <a:lnTo>
                  <a:pt x="32240" y="39830"/>
                </a:lnTo>
                <a:lnTo>
                  <a:pt x="32240" y="39820"/>
                </a:lnTo>
                <a:lnTo>
                  <a:pt x="32230" y="39820"/>
                </a:lnTo>
                <a:lnTo>
                  <a:pt x="32230" y="39810"/>
                </a:lnTo>
                <a:lnTo>
                  <a:pt x="32230" y="39800"/>
                </a:lnTo>
                <a:lnTo>
                  <a:pt x="32220" y="39800"/>
                </a:lnTo>
                <a:lnTo>
                  <a:pt x="32220" y="39790"/>
                </a:lnTo>
                <a:lnTo>
                  <a:pt x="32220" y="39780"/>
                </a:lnTo>
                <a:lnTo>
                  <a:pt x="32220" y="39770"/>
                </a:lnTo>
                <a:lnTo>
                  <a:pt x="32220" y="39760"/>
                </a:lnTo>
                <a:lnTo>
                  <a:pt x="32230" y="39750"/>
                </a:lnTo>
                <a:lnTo>
                  <a:pt x="32230" y="39740"/>
                </a:lnTo>
                <a:lnTo>
                  <a:pt x="32240" y="39730"/>
                </a:lnTo>
                <a:lnTo>
                  <a:pt x="32240" y="39720"/>
                </a:lnTo>
                <a:lnTo>
                  <a:pt x="32250" y="39710"/>
                </a:lnTo>
                <a:lnTo>
                  <a:pt x="32250" y="39700"/>
                </a:lnTo>
                <a:lnTo>
                  <a:pt x="32260" y="39700"/>
                </a:lnTo>
                <a:lnTo>
                  <a:pt x="32270" y="39690"/>
                </a:lnTo>
                <a:lnTo>
                  <a:pt x="32270" y="39680"/>
                </a:lnTo>
                <a:lnTo>
                  <a:pt x="32280" y="39680"/>
                </a:lnTo>
                <a:lnTo>
                  <a:pt x="32290" y="39670"/>
                </a:lnTo>
                <a:lnTo>
                  <a:pt x="32300" y="39660"/>
                </a:lnTo>
                <a:lnTo>
                  <a:pt x="32310" y="39660"/>
                </a:lnTo>
                <a:lnTo>
                  <a:pt x="32320" y="39650"/>
                </a:lnTo>
                <a:lnTo>
                  <a:pt x="32330" y="39640"/>
                </a:lnTo>
                <a:lnTo>
                  <a:pt x="32340" y="39640"/>
                </a:lnTo>
                <a:lnTo>
                  <a:pt x="32350" y="39630"/>
                </a:lnTo>
                <a:lnTo>
                  <a:pt x="32360" y="39620"/>
                </a:lnTo>
                <a:lnTo>
                  <a:pt x="32370" y="39610"/>
                </a:lnTo>
                <a:lnTo>
                  <a:pt x="32380" y="39610"/>
                </a:lnTo>
                <a:lnTo>
                  <a:pt x="32390" y="39600"/>
                </a:lnTo>
                <a:lnTo>
                  <a:pt x="32400" y="39600"/>
                </a:lnTo>
                <a:lnTo>
                  <a:pt x="32410" y="39590"/>
                </a:lnTo>
                <a:lnTo>
                  <a:pt x="32420" y="39580"/>
                </a:lnTo>
                <a:lnTo>
                  <a:pt x="32430" y="39580"/>
                </a:lnTo>
                <a:lnTo>
                  <a:pt x="32440" y="39580"/>
                </a:lnTo>
                <a:lnTo>
                  <a:pt x="32450" y="39580"/>
                </a:lnTo>
                <a:lnTo>
                  <a:pt x="32470" y="39580"/>
                </a:lnTo>
                <a:lnTo>
                  <a:pt x="32480" y="39590"/>
                </a:lnTo>
                <a:lnTo>
                  <a:pt x="32490" y="39590"/>
                </a:lnTo>
                <a:lnTo>
                  <a:pt x="32500" y="39590"/>
                </a:lnTo>
                <a:lnTo>
                  <a:pt x="32510" y="39600"/>
                </a:lnTo>
                <a:lnTo>
                  <a:pt x="32520" y="39600"/>
                </a:lnTo>
                <a:lnTo>
                  <a:pt x="32530" y="39610"/>
                </a:lnTo>
                <a:lnTo>
                  <a:pt x="32540" y="39610"/>
                </a:lnTo>
                <a:lnTo>
                  <a:pt x="32550" y="39620"/>
                </a:lnTo>
                <a:lnTo>
                  <a:pt x="32560" y="39620"/>
                </a:lnTo>
                <a:lnTo>
                  <a:pt x="32570" y="39620"/>
                </a:lnTo>
                <a:lnTo>
                  <a:pt x="32580" y="39630"/>
                </a:lnTo>
                <a:lnTo>
                  <a:pt x="32590" y="39630"/>
                </a:lnTo>
                <a:lnTo>
                  <a:pt x="32600" y="39630"/>
                </a:lnTo>
                <a:lnTo>
                  <a:pt x="32610" y="39630"/>
                </a:lnTo>
                <a:lnTo>
                  <a:pt x="32620" y="39630"/>
                </a:lnTo>
                <a:lnTo>
                  <a:pt x="32630" y="39630"/>
                </a:lnTo>
                <a:lnTo>
                  <a:pt x="32640" y="39630"/>
                </a:lnTo>
                <a:lnTo>
                  <a:pt x="32650" y="39630"/>
                </a:lnTo>
                <a:lnTo>
                  <a:pt x="32660" y="39630"/>
                </a:lnTo>
                <a:lnTo>
                  <a:pt x="32680" y="39630"/>
                </a:lnTo>
                <a:lnTo>
                  <a:pt x="32690" y="39630"/>
                </a:lnTo>
                <a:lnTo>
                  <a:pt x="32700" y="39630"/>
                </a:lnTo>
                <a:lnTo>
                  <a:pt x="32710" y="39630"/>
                </a:lnTo>
                <a:lnTo>
                  <a:pt x="32720" y="39630"/>
                </a:lnTo>
                <a:lnTo>
                  <a:pt x="32730" y="39630"/>
                </a:lnTo>
                <a:lnTo>
                  <a:pt x="32750" y="39630"/>
                </a:lnTo>
                <a:lnTo>
                  <a:pt x="32760" y="39630"/>
                </a:lnTo>
                <a:lnTo>
                  <a:pt x="32770" y="39620"/>
                </a:lnTo>
                <a:lnTo>
                  <a:pt x="32780" y="39620"/>
                </a:lnTo>
                <a:lnTo>
                  <a:pt x="32780" y="39610"/>
                </a:lnTo>
                <a:lnTo>
                  <a:pt x="32790" y="39600"/>
                </a:lnTo>
                <a:lnTo>
                  <a:pt x="32790" y="39590"/>
                </a:lnTo>
                <a:lnTo>
                  <a:pt x="32790" y="39580"/>
                </a:lnTo>
                <a:lnTo>
                  <a:pt x="32790" y="39570"/>
                </a:lnTo>
                <a:lnTo>
                  <a:pt x="32790" y="39560"/>
                </a:lnTo>
                <a:lnTo>
                  <a:pt x="32790" y="39550"/>
                </a:lnTo>
                <a:lnTo>
                  <a:pt x="32790" y="39540"/>
                </a:lnTo>
                <a:lnTo>
                  <a:pt x="32780" y="39530"/>
                </a:lnTo>
                <a:lnTo>
                  <a:pt x="32780" y="39520"/>
                </a:lnTo>
                <a:lnTo>
                  <a:pt x="32780" y="39510"/>
                </a:lnTo>
                <a:lnTo>
                  <a:pt x="32770" y="39510"/>
                </a:lnTo>
                <a:lnTo>
                  <a:pt x="32770" y="39500"/>
                </a:lnTo>
                <a:lnTo>
                  <a:pt x="32760" y="39490"/>
                </a:lnTo>
                <a:lnTo>
                  <a:pt x="32760" y="39470"/>
                </a:lnTo>
                <a:lnTo>
                  <a:pt x="32760" y="39460"/>
                </a:lnTo>
                <a:lnTo>
                  <a:pt x="32750" y="39450"/>
                </a:lnTo>
                <a:lnTo>
                  <a:pt x="32750" y="39440"/>
                </a:lnTo>
                <a:lnTo>
                  <a:pt x="32740" y="39430"/>
                </a:lnTo>
                <a:lnTo>
                  <a:pt x="32740" y="39420"/>
                </a:lnTo>
                <a:lnTo>
                  <a:pt x="32730" y="39410"/>
                </a:lnTo>
                <a:lnTo>
                  <a:pt x="32730" y="39390"/>
                </a:lnTo>
                <a:lnTo>
                  <a:pt x="32720" y="39380"/>
                </a:lnTo>
                <a:lnTo>
                  <a:pt x="32720" y="39370"/>
                </a:lnTo>
                <a:lnTo>
                  <a:pt x="32720" y="39360"/>
                </a:lnTo>
                <a:lnTo>
                  <a:pt x="32710" y="39350"/>
                </a:lnTo>
                <a:lnTo>
                  <a:pt x="32710" y="39340"/>
                </a:lnTo>
                <a:lnTo>
                  <a:pt x="32700" y="39330"/>
                </a:lnTo>
                <a:lnTo>
                  <a:pt x="32700" y="39320"/>
                </a:lnTo>
                <a:lnTo>
                  <a:pt x="32690" y="39300"/>
                </a:lnTo>
                <a:lnTo>
                  <a:pt x="32690" y="39290"/>
                </a:lnTo>
                <a:lnTo>
                  <a:pt x="32690" y="39280"/>
                </a:lnTo>
                <a:lnTo>
                  <a:pt x="32680" y="39270"/>
                </a:lnTo>
                <a:lnTo>
                  <a:pt x="32680" y="39260"/>
                </a:lnTo>
                <a:lnTo>
                  <a:pt x="32670" y="39250"/>
                </a:lnTo>
                <a:lnTo>
                  <a:pt x="32670" y="39240"/>
                </a:lnTo>
                <a:lnTo>
                  <a:pt x="32660" y="39220"/>
                </a:lnTo>
                <a:lnTo>
                  <a:pt x="32660" y="39210"/>
                </a:lnTo>
                <a:lnTo>
                  <a:pt x="32650" y="39200"/>
                </a:lnTo>
                <a:lnTo>
                  <a:pt x="32650" y="39190"/>
                </a:lnTo>
                <a:lnTo>
                  <a:pt x="32650" y="39180"/>
                </a:lnTo>
                <a:lnTo>
                  <a:pt x="32650" y="39170"/>
                </a:lnTo>
                <a:lnTo>
                  <a:pt x="32650" y="39160"/>
                </a:lnTo>
                <a:lnTo>
                  <a:pt x="32650" y="39150"/>
                </a:lnTo>
                <a:lnTo>
                  <a:pt x="32650" y="39140"/>
                </a:lnTo>
                <a:lnTo>
                  <a:pt x="32650" y="39130"/>
                </a:lnTo>
                <a:lnTo>
                  <a:pt x="32660" y="39120"/>
                </a:lnTo>
                <a:lnTo>
                  <a:pt x="32660" y="39110"/>
                </a:lnTo>
                <a:lnTo>
                  <a:pt x="32660" y="39100"/>
                </a:lnTo>
                <a:lnTo>
                  <a:pt x="32670" y="39090"/>
                </a:lnTo>
                <a:lnTo>
                  <a:pt x="32670" y="39080"/>
                </a:lnTo>
                <a:lnTo>
                  <a:pt x="32680" y="39070"/>
                </a:lnTo>
                <a:lnTo>
                  <a:pt x="32680" y="39060"/>
                </a:lnTo>
                <a:lnTo>
                  <a:pt x="32690" y="39060"/>
                </a:lnTo>
                <a:lnTo>
                  <a:pt x="32700" y="39050"/>
                </a:lnTo>
                <a:lnTo>
                  <a:pt x="32710" y="39040"/>
                </a:lnTo>
                <a:lnTo>
                  <a:pt x="32720" y="39040"/>
                </a:lnTo>
                <a:lnTo>
                  <a:pt x="32730" y="39030"/>
                </a:lnTo>
                <a:lnTo>
                  <a:pt x="32740" y="39030"/>
                </a:lnTo>
                <a:lnTo>
                  <a:pt x="32750" y="39030"/>
                </a:lnTo>
                <a:lnTo>
                  <a:pt x="32760" y="39040"/>
                </a:lnTo>
                <a:lnTo>
                  <a:pt x="32770" y="39040"/>
                </a:lnTo>
                <a:lnTo>
                  <a:pt x="32780" y="39040"/>
                </a:lnTo>
                <a:lnTo>
                  <a:pt x="32790" y="39050"/>
                </a:lnTo>
                <a:lnTo>
                  <a:pt x="32800" y="39050"/>
                </a:lnTo>
                <a:lnTo>
                  <a:pt x="32810" y="39060"/>
                </a:lnTo>
                <a:lnTo>
                  <a:pt x="32820" y="39060"/>
                </a:lnTo>
                <a:lnTo>
                  <a:pt x="32820" y="39070"/>
                </a:lnTo>
                <a:lnTo>
                  <a:pt x="32830" y="39080"/>
                </a:lnTo>
                <a:lnTo>
                  <a:pt x="32840" y="39090"/>
                </a:lnTo>
                <a:lnTo>
                  <a:pt x="32850" y="39100"/>
                </a:lnTo>
                <a:lnTo>
                  <a:pt x="32860" y="39110"/>
                </a:lnTo>
                <a:lnTo>
                  <a:pt x="32870" y="39120"/>
                </a:lnTo>
                <a:lnTo>
                  <a:pt x="32880" y="39120"/>
                </a:lnTo>
                <a:lnTo>
                  <a:pt x="32890" y="39130"/>
                </a:lnTo>
                <a:lnTo>
                  <a:pt x="32900" y="39130"/>
                </a:lnTo>
                <a:lnTo>
                  <a:pt x="32910" y="39130"/>
                </a:lnTo>
                <a:lnTo>
                  <a:pt x="32920" y="39130"/>
                </a:lnTo>
                <a:lnTo>
                  <a:pt x="32930" y="39130"/>
                </a:lnTo>
                <a:lnTo>
                  <a:pt x="32940" y="39130"/>
                </a:lnTo>
                <a:lnTo>
                  <a:pt x="32950" y="39130"/>
                </a:lnTo>
                <a:lnTo>
                  <a:pt x="32950" y="39120"/>
                </a:lnTo>
                <a:lnTo>
                  <a:pt x="32960" y="39120"/>
                </a:lnTo>
                <a:lnTo>
                  <a:pt x="32970" y="39110"/>
                </a:lnTo>
                <a:lnTo>
                  <a:pt x="32980" y="39100"/>
                </a:lnTo>
                <a:lnTo>
                  <a:pt x="32990" y="39090"/>
                </a:lnTo>
                <a:lnTo>
                  <a:pt x="33000" y="39080"/>
                </a:lnTo>
                <a:lnTo>
                  <a:pt x="33000" y="39070"/>
                </a:lnTo>
                <a:lnTo>
                  <a:pt x="33010" y="39060"/>
                </a:lnTo>
                <a:lnTo>
                  <a:pt x="33010" y="39050"/>
                </a:lnTo>
                <a:lnTo>
                  <a:pt x="33020" y="39030"/>
                </a:lnTo>
                <a:lnTo>
                  <a:pt x="33030" y="39020"/>
                </a:lnTo>
                <a:lnTo>
                  <a:pt x="33030" y="39000"/>
                </a:lnTo>
                <a:lnTo>
                  <a:pt x="33040" y="38990"/>
                </a:lnTo>
                <a:lnTo>
                  <a:pt x="33050" y="38970"/>
                </a:lnTo>
                <a:lnTo>
                  <a:pt x="33050" y="38960"/>
                </a:lnTo>
                <a:lnTo>
                  <a:pt x="33060" y="38950"/>
                </a:lnTo>
                <a:lnTo>
                  <a:pt x="33060" y="38930"/>
                </a:lnTo>
                <a:lnTo>
                  <a:pt x="33070" y="38920"/>
                </a:lnTo>
                <a:lnTo>
                  <a:pt x="33070" y="38900"/>
                </a:lnTo>
                <a:lnTo>
                  <a:pt x="33080" y="38890"/>
                </a:lnTo>
                <a:lnTo>
                  <a:pt x="33080" y="38880"/>
                </a:lnTo>
                <a:lnTo>
                  <a:pt x="33090" y="38870"/>
                </a:lnTo>
                <a:lnTo>
                  <a:pt x="33090" y="38860"/>
                </a:lnTo>
                <a:lnTo>
                  <a:pt x="33090" y="38840"/>
                </a:lnTo>
                <a:lnTo>
                  <a:pt x="33100" y="38830"/>
                </a:lnTo>
                <a:lnTo>
                  <a:pt x="33110" y="38820"/>
                </a:lnTo>
                <a:lnTo>
                  <a:pt x="33110" y="38810"/>
                </a:lnTo>
                <a:lnTo>
                  <a:pt x="33110" y="38790"/>
                </a:lnTo>
                <a:lnTo>
                  <a:pt x="33110" y="38780"/>
                </a:lnTo>
                <a:lnTo>
                  <a:pt x="33120" y="38770"/>
                </a:lnTo>
                <a:lnTo>
                  <a:pt x="33120" y="38760"/>
                </a:lnTo>
                <a:lnTo>
                  <a:pt x="33120" y="38750"/>
                </a:lnTo>
                <a:lnTo>
                  <a:pt x="33120" y="38730"/>
                </a:lnTo>
                <a:lnTo>
                  <a:pt x="33130" y="38720"/>
                </a:lnTo>
                <a:lnTo>
                  <a:pt x="33130" y="38710"/>
                </a:lnTo>
                <a:lnTo>
                  <a:pt x="33130" y="38690"/>
                </a:lnTo>
                <a:lnTo>
                  <a:pt x="33130" y="38680"/>
                </a:lnTo>
                <a:lnTo>
                  <a:pt x="33130" y="38670"/>
                </a:lnTo>
                <a:lnTo>
                  <a:pt x="33130" y="38660"/>
                </a:lnTo>
                <a:lnTo>
                  <a:pt x="33130" y="38650"/>
                </a:lnTo>
                <a:lnTo>
                  <a:pt x="33130" y="38640"/>
                </a:lnTo>
                <a:lnTo>
                  <a:pt x="33120" y="38630"/>
                </a:lnTo>
                <a:lnTo>
                  <a:pt x="33120" y="38620"/>
                </a:lnTo>
                <a:lnTo>
                  <a:pt x="33110" y="38610"/>
                </a:lnTo>
                <a:lnTo>
                  <a:pt x="33100" y="38610"/>
                </a:lnTo>
                <a:lnTo>
                  <a:pt x="33090" y="38600"/>
                </a:lnTo>
                <a:lnTo>
                  <a:pt x="33080" y="38600"/>
                </a:lnTo>
                <a:lnTo>
                  <a:pt x="33070" y="38590"/>
                </a:lnTo>
                <a:lnTo>
                  <a:pt x="33060" y="38590"/>
                </a:lnTo>
                <a:lnTo>
                  <a:pt x="33050" y="38580"/>
                </a:lnTo>
                <a:lnTo>
                  <a:pt x="33040" y="38580"/>
                </a:lnTo>
                <a:lnTo>
                  <a:pt x="33030" y="38580"/>
                </a:lnTo>
                <a:lnTo>
                  <a:pt x="33010" y="38570"/>
                </a:lnTo>
                <a:lnTo>
                  <a:pt x="33000" y="38560"/>
                </a:lnTo>
                <a:lnTo>
                  <a:pt x="32990" y="38560"/>
                </a:lnTo>
                <a:lnTo>
                  <a:pt x="32980" y="38550"/>
                </a:lnTo>
                <a:lnTo>
                  <a:pt x="32960" y="38540"/>
                </a:lnTo>
                <a:lnTo>
                  <a:pt x="32950" y="38530"/>
                </a:lnTo>
                <a:lnTo>
                  <a:pt x="32940" y="38520"/>
                </a:lnTo>
                <a:lnTo>
                  <a:pt x="32930" y="38520"/>
                </a:lnTo>
                <a:lnTo>
                  <a:pt x="32920" y="38510"/>
                </a:lnTo>
                <a:lnTo>
                  <a:pt x="32910" y="38500"/>
                </a:lnTo>
                <a:lnTo>
                  <a:pt x="32900" y="38490"/>
                </a:lnTo>
                <a:lnTo>
                  <a:pt x="32890" y="38490"/>
                </a:lnTo>
                <a:lnTo>
                  <a:pt x="32880" y="38480"/>
                </a:lnTo>
                <a:lnTo>
                  <a:pt x="32870" y="38470"/>
                </a:lnTo>
                <a:lnTo>
                  <a:pt x="32870" y="38460"/>
                </a:lnTo>
                <a:lnTo>
                  <a:pt x="32860" y="38450"/>
                </a:lnTo>
                <a:lnTo>
                  <a:pt x="32850" y="38450"/>
                </a:lnTo>
                <a:lnTo>
                  <a:pt x="32850" y="38440"/>
                </a:lnTo>
                <a:lnTo>
                  <a:pt x="32850" y="38430"/>
                </a:lnTo>
                <a:lnTo>
                  <a:pt x="32840" y="38430"/>
                </a:lnTo>
                <a:lnTo>
                  <a:pt x="32840" y="38420"/>
                </a:lnTo>
                <a:lnTo>
                  <a:pt x="32840" y="38410"/>
                </a:lnTo>
                <a:lnTo>
                  <a:pt x="32840" y="38400"/>
                </a:lnTo>
                <a:lnTo>
                  <a:pt x="32850" y="38390"/>
                </a:lnTo>
                <a:lnTo>
                  <a:pt x="32850" y="38380"/>
                </a:lnTo>
                <a:lnTo>
                  <a:pt x="32850" y="38370"/>
                </a:lnTo>
                <a:lnTo>
                  <a:pt x="32860" y="38360"/>
                </a:lnTo>
                <a:lnTo>
                  <a:pt x="32860" y="38350"/>
                </a:lnTo>
                <a:lnTo>
                  <a:pt x="32870" y="38330"/>
                </a:lnTo>
                <a:lnTo>
                  <a:pt x="32870" y="38320"/>
                </a:lnTo>
                <a:lnTo>
                  <a:pt x="32880" y="38310"/>
                </a:lnTo>
                <a:lnTo>
                  <a:pt x="32880" y="38300"/>
                </a:lnTo>
                <a:lnTo>
                  <a:pt x="32890" y="38290"/>
                </a:lnTo>
                <a:lnTo>
                  <a:pt x="32890" y="38280"/>
                </a:lnTo>
                <a:lnTo>
                  <a:pt x="32900" y="38270"/>
                </a:lnTo>
                <a:lnTo>
                  <a:pt x="32900" y="38260"/>
                </a:lnTo>
                <a:lnTo>
                  <a:pt x="32910" y="38250"/>
                </a:lnTo>
                <a:lnTo>
                  <a:pt x="32920" y="38240"/>
                </a:lnTo>
                <a:lnTo>
                  <a:pt x="32930" y="38220"/>
                </a:lnTo>
                <a:lnTo>
                  <a:pt x="32930" y="38210"/>
                </a:lnTo>
                <a:lnTo>
                  <a:pt x="32940" y="38190"/>
                </a:lnTo>
                <a:lnTo>
                  <a:pt x="32940" y="38170"/>
                </a:lnTo>
                <a:lnTo>
                  <a:pt x="32950" y="38170"/>
                </a:lnTo>
                <a:lnTo>
                  <a:pt x="32950" y="38160"/>
                </a:lnTo>
                <a:lnTo>
                  <a:pt x="32960" y="38150"/>
                </a:lnTo>
                <a:lnTo>
                  <a:pt x="32960" y="38140"/>
                </a:lnTo>
                <a:lnTo>
                  <a:pt x="32970" y="38140"/>
                </a:lnTo>
                <a:lnTo>
                  <a:pt x="32980" y="38130"/>
                </a:lnTo>
                <a:lnTo>
                  <a:pt x="32990" y="38130"/>
                </a:lnTo>
                <a:lnTo>
                  <a:pt x="32990" y="38120"/>
                </a:lnTo>
                <a:lnTo>
                  <a:pt x="33000" y="38120"/>
                </a:lnTo>
                <a:lnTo>
                  <a:pt x="33010" y="38120"/>
                </a:lnTo>
                <a:lnTo>
                  <a:pt x="33020" y="38110"/>
                </a:lnTo>
                <a:lnTo>
                  <a:pt x="33030" y="38120"/>
                </a:lnTo>
                <a:lnTo>
                  <a:pt x="33040" y="38120"/>
                </a:lnTo>
                <a:lnTo>
                  <a:pt x="33050" y="38120"/>
                </a:lnTo>
                <a:lnTo>
                  <a:pt x="33060" y="38120"/>
                </a:lnTo>
                <a:lnTo>
                  <a:pt x="33070" y="38130"/>
                </a:lnTo>
                <a:lnTo>
                  <a:pt x="33080" y="38130"/>
                </a:lnTo>
                <a:lnTo>
                  <a:pt x="33090" y="38130"/>
                </a:lnTo>
                <a:lnTo>
                  <a:pt x="33100" y="38140"/>
                </a:lnTo>
                <a:lnTo>
                  <a:pt x="33110" y="38140"/>
                </a:lnTo>
                <a:lnTo>
                  <a:pt x="33120" y="38150"/>
                </a:lnTo>
                <a:lnTo>
                  <a:pt x="33130" y="38150"/>
                </a:lnTo>
                <a:lnTo>
                  <a:pt x="33150" y="38150"/>
                </a:lnTo>
                <a:lnTo>
                  <a:pt x="33160" y="38160"/>
                </a:lnTo>
                <a:lnTo>
                  <a:pt x="33170" y="38160"/>
                </a:lnTo>
                <a:lnTo>
                  <a:pt x="33190" y="38160"/>
                </a:lnTo>
                <a:lnTo>
                  <a:pt x="33200" y="38160"/>
                </a:lnTo>
                <a:lnTo>
                  <a:pt x="33210" y="38160"/>
                </a:lnTo>
                <a:lnTo>
                  <a:pt x="33220" y="38160"/>
                </a:lnTo>
                <a:lnTo>
                  <a:pt x="33230" y="38160"/>
                </a:lnTo>
                <a:lnTo>
                  <a:pt x="33240" y="38160"/>
                </a:lnTo>
                <a:lnTo>
                  <a:pt x="33260" y="38170"/>
                </a:lnTo>
                <a:lnTo>
                  <a:pt x="33270" y="38170"/>
                </a:lnTo>
                <a:lnTo>
                  <a:pt x="33280" y="38170"/>
                </a:lnTo>
                <a:lnTo>
                  <a:pt x="33290" y="38170"/>
                </a:lnTo>
                <a:lnTo>
                  <a:pt x="33300" y="38170"/>
                </a:lnTo>
                <a:lnTo>
                  <a:pt x="33310" y="38170"/>
                </a:lnTo>
                <a:lnTo>
                  <a:pt x="33320" y="38160"/>
                </a:lnTo>
                <a:lnTo>
                  <a:pt x="33340" y="38160"/>
                </a:lnTo>
                <a:lnTo>
                  <a:pt x="33350" y="38160"/>
                </a:lnTo>
                <a:lnTo>
                  <a:pt x="33360" y="38160"/>
                </a:lnTo>
                <a:lnTo>
                  <a:pt x="33380" y="38160"/>
                </a:lnTo>
                <a:lnTo>
                  <a:pt x="33390" y="38150"/>
                </a:lnTo>
                <a:lnTo>
                  <a:pt x="33400" y="38150"/>
                </a:lnTo>
                <a:lnTo>
                  <a:pt x="33420" y="38150"/>
                </a:lnTo>
                <a:lnTo>
                  <a:pt x="33430" y="38140"/>
                </a:lnTo>
                <a:lnTo>
                  <a:pt x="33440" y="38140"/>
                </a:lnTo>
                <a:lnTo>
                  <a:pt x="33450" y="38140"/>
                </a:lnTo>
                <a:lnTo>
                  <a:pt x="33460" y="38130"/>
                </a:lnTo>
                <a:lnTo>
                  <a:pt x="33480" y="38130"/>
                </a:lnTo>
                <a:lnTo>
                  <a:pt x="33490" y="38120"/>
                </a:lnTo>
                <a:lnTo>
                  <a:pt x="33500" y="38110"/>
                </a:lnTo>
                <a:lnTo>
                  <a:pt x="33510" y="38110"/>
                </a:lnTo>
                <a:lnTo>
                  <a:pt x="33520" y="38100"/>
                </a:lnTo>
                <a:lnTo>
                  <a:pt x="33530" y="38100"/>
                </a:lnTo>
                <a:lnTo>
                  <a:pt x="33540" y="38090"/>
                </a:lnTo>
                <a:lnTo>
                  <a:pt x="33550" y="38090"/>
                </a:lnTo>
                <a:lnTo>
                  <a:pt x="33560" y="38080"/>
                </a:lnTo>
                <a:lnTo>
                  <a:pt x="33570" y="38080"/>
                </a:lnTo>
                <a:lnTo>
                  <a:pt x="33580" y="38070"/>
                </a:lnTo>
                <a:lnTo>
                  <a:pt x="33590" y="38070"/>
                </a:lnTo>
                <a:lnTo>
                  <a:pt x="33600" y="38060"/>
                </a:lnTo>
                <a:lnTo>
                  <a:pt x="33610" y="38060"/>
                </a:lnTo>
                <a:lnTo>
                  <a:pt x="33620" y="38050"/>
                </a:lnTo>
                <a:lnTo>
                  <a:pt x="33630" y="38040"/>
                </a:lnTo>
                <a:lnTo>
                  <a:pt x="33640" y="38030"/>
                </a:lnTo>
                <a:lnTo>
                  <a:pt x="33650" y="38020"/>
                </a:lnTo>
                <a:lnTo>
                  <a:pt x="33660" y="38010"/>
                </a:lnTo>
                <a:lnTo>
                  <a:pt x="33670" y="38000"/>
                </a:lnTo>
                <a:lnTo>
                  <a:pt x="33680" y="37990"/>
                </a:lnTo>
                <a:lnTo>
                  <a:pt x="33690" y="37980"/>
                </a:lnTo>
                <a:lnTo>
                  <a:pt x="33700" y="37970"/>
                </a:lnTo>
                <a:lnTo>
                  <a:pt x="33710" y="37960"/>
                </a:lnTo>
                <a:lnTo>
                  <a:pt x="33720" y="37950"/>
                </a:lnTo>
                <a:lnTo>
                  <a:pt x="33730" y="37940"/>
                </a:lnTo>
                <a:lnTo>
                  <a:pt x="33740" y="37930"/>
                </a:lnTo>
                <a:lnTo>
                  <a:pt x="33740" y="37920"/>
                </a:lnTo>
                <a:lnTo>
                  <a:pt x="33750" y="37910"/>
                </a:lnTo>
                <a:lnTo>
                  <a:pt x="33760" y="37900"/>
                </a:lnTo>
                <a:lnTo>
                  <a:pt x="33770" y="37890"/>
                </a:lnTo>
                <a:lnTo>
                  <a:pt x="33780" y="37880"/>
                </a:lnTo>
                <a:lnTo>
                  <a:pt x="33780" y="37870"/>
                </a:lnTo>
                <a:lnTo>
                  <a:pt x="33790" y="37860"/>
                </a:lnTo>
                <a:lnTo>
                  <a:pt x="33790" y="37850"/>
                </a:lnTo>
                <a:lnTo>
                  <a:pt x="33800" y="37840"/>
                </a:lnTo>
                <a:lnTo>
                  <a:pt x="33810" y="37830"/>
                </a:lnTo>
                <a:lnTo>
                  <a:pt x="33810" y="37820"/>
                </a:lnTo>
                <a:lnTo>
                  <a:pt x="33820" y="37810"/>
                </a:lnTo>
                <a:lnTo>
                  <a:pt x="33830" y="37800"/>
                </a:lnTo>
                <a:lnTo>
                  <a:pt x="33830" y="37790"/>
                </a:lnTo>
                <a:lnTo>
                  <a:pt x="33840" y="37780"/>
                </a:lnTo>
                <a:lnTo>
                  <a:pt x="33840" y="37770"/>
                </a:lnTo>
                <a:lnTo>
                  <a:pt x="33850" y="37760"/>
                </a:lnTo>
                <a:lnTo>
                  <a:pt x="33860" y="37750"/>
                </a:lnTo>
                <a:lnTo>
                  <a:pt x="33860" y="37740"/>
                </a:lnTo>
                <a:lnTo>
                  <a:pt x="33870" y="37730"/>
                </a:lnTo>
                <a:lnTo>
                  <a:pt x="33880" y="37710"/>
                </a:lnTo>
                <a:lnTo>
                  <a:pt x="33890" y="37700"/>
                </a:lnTo>
                <a:lnTo>
                  <a:pt x="33900" y="37690"/>
                </a:lnTo>
                <a:lnTo>
                  <a:pt x="33910" y="37680"/>
                </a:lnTo>
                <a:lnTo>
                  <a:pt x="33920" y="37670"/>
                </a:lnTo>
                <a:lnTo>
                  <a:pt x="33930" y="37660"/>
                </a:lnTo>
                <a:lnTo>
                  <a:pt x="33940" y="37650"/>
                </a:lnTo>
                <a:lnTo>
                  <a:pt x="33950" y="37640"/>
                </a:lnTo>
                <a:lnTo>
                  <a:pt x="33960" y="37630"/>
                </a:lnTo>
                <a:lnTo>
                  <a:pt x="33970" y="37620"/>
                </a:lnTo>
                <a:lnTo>
                  <a:pt x="33980" y="37620"/>
                </a:lnTo>
                <a:lnTo>
                  <a:pt x="34000" y="37610"/>
                </a:lnTo>
                <a:lnTo>
                  <a:pt x="34010" y="37600"/>
                </a:lnTo>
                <a:lnTo>
                  <a:pt x="34020" y="37590"/>
                </a:lnTo>
                <a:lnTo>
                  <a:pt x="34030" y="37580"/>
                </a:lnTo>
                <a:lnTo>
                  <a:pt x="34040" y="37580"/>
                </a:lnTo>
                <a:lnTo>
                  <a:pt x="34050" y="37570"/>
                </a:lnTo>
                <a:lnTo>
                  <a:pt x="34060" y="37570"/>
                </a:lnTo>
                <a:lnTo>
                  <a:pt x="34070" y="37560"/>
                </a:lnTo>
                <a:lnTo>
                  <a:pt x="34080" y="37560"/>
                </a:lnTo>
                <a:lnTo>
                  <a:pt x="34090" y="37550"/>
                </a:lnTo>
                <a:lnTo>
                  <a:pt x="34110" y="37550"/>
                </a:lnTo>
                <a:lnTo>
                  <a:pt x="34120" y="37550"/>
                </a:lnTo>
                <a:lnTo>
                  <a:pt x="34140" y="37540"/>
                </a:lnTo>
                <a:lnTo>
                  <a:pt x="34150" y="37540"/>
                </a:lnTo>
                <a:lnTo>
                  <a:pt x="34170" y="37530"/>
                </a:lnTo>
                <a:lnTo>
                  <a:pt x="34180" y="37530"/>
                </a:lnTo>
                <a:lnTo>
                  <a:pt x="34200" y="37530"/>
                </a:lnTo>
                <a:lnTo>
                  <a:pt x="34210" y="37520"/>
                </a:lnTo>
                <a:lnTo>
                  <a:pt x="34230" y="37520"/>
                </a:lnTo>
                <a:lnTo>
                  <a:pt x="34240" y="37520"/>
                </a:lnTo>
                <a:lnTo>
                  <a:pt x="34250" y="37510"/>
                </a:lnTo>
                <a:lnTo>
                  <a:pt x="34270" y="37510"/>
                </a:lnTo>
                <a:lnTo>
                  <a:pt x="34280" y="37500"/>
                </a:lnTo>
                <a:lnTo>
                  <a:pt x="34290" y="37500"/>
                </a:lnTo>
                <a:lnTo>
                  <a:pt x="34300" y="37490"/>
                </a:lnTo>
                <a:lnTo>
                  <a:pt x="34310" y="37480"/>
                </a:lnTo>
                <a:lnTo>
                  <a:pt x="34320" y="37480"/>
                </a:lnTo>
                <a:lnTo>
                  <a:pt x="34330" y="37470"/>
                </a:lnTo>
                <a:lnTo>
                  <a:pt x="34340" y="37460"/>
                </a:lnTo>
                <a:lnTo>
                  <a:pt x="34350" y="37450"/>
                </a:lnTo>
                <a:lnTo>
                  <a:pt x="34350" y="37440"/>
                </a:lnTo>
                <a:lnTo>
                  <a:pt x="34360" y="37430"/>
                </a:lnTo>
                <a:lnTo>
                  <a:pt x="34370" y="37430"/>
                </a:lnTo>
                <a:lnTo>
                  <a:pt x="34370" y="37410"/>
                </a:lnTo>
                <a:lnTo>
                  <a:pt x="34380" y="37400"/>
                </a:lnTo>
                <a:lnTo>
                  <a:pt x="34380" y="37390"/>
                </a:lnTo>
                <a:lnTo>
                  <a:pt x="34380" y="37380"/>
                </a:lnTo>
                <a:lnTo>
                  <a:pt x="34390" y="37370"/>
                </a:lnTo>
                <a:lnTo>
                  <a:pt x="34390" y="37360"/>
                </a:lnTo>
                <a:lnTo>
                  <a:pt x="34400" y="37350"/>
                </a:lnTo>
                <a:lnTo>
                  <a:pt x="34400" y="37340"/>
                </a:lnTo>
                <a:lnTo>
                  <a:pt x="34400" y="37320"/>
                </a:lnTo>
                <a:lnTo>
                  <a:pt x="34410" y="37310"/>
                </a:lnTo>
                <a:lnTo>
                  <a:pt x="34410" y="37300"/>
                </a:lnTo>
                <a:lnTo>
                  <a:pt x="34410" y="37290"/>
                </a:lnTo>
                <a:lnTo>
                  <a:pt x="34410" y="37280"/>
                </a:lnTo>
                <a:lnTo>
                  <a:pt x="34410" y="37270"/>
                </a:lnTo>
                <a:lnTo>
                  <a:pt x="34410" y="37260"/>
                </a:lnTo>
                <a:lnTo>
                  <a:pt x="34410" y="37250"/>
                </a:lnTo>
                <a:lnTo>
                  <a:pt x="34420" y="37240"/>
                </a:lnTo>
                <a:lnTo>
                  <a:pt x="34430" y="37230"/>
                </a:lnTo>
                <a:lnTo>
                  <a:pt x="34440" y="37220"/>
                </a:lnTo>
                <a:lnTo>
                  <a:pt x="34450" y="37210"/>
                </a:lnTo>
                <a:lnTo>
                  <a:pt x="34460" y="37200"/>
                </a:lnTo>
                <a:lnTo>
                  <a:pt x="34470" y="37190"/>
                </a:lnTo>
                <a:lnTo>
                  <a:pt x="34480" y="37180"/>
                </a:lnTo>
                <a:lnTo>
                  <a:pt x="34490" y="37170"/>
                </a:lnTo>
                <a:lnTo>
                  <a:pt x="34500" y="37160"/>
                </a:lnTo>
                <a:lnTo>
                  <a:pt x="34510" y="37160"/>
                </a:lnTo>
                <a:lnTo>
                  <a:pt x="34520" y="37150"/>
                </a:lnTo>
                <a:lnTo>
                  <a:pt x="34540" y="37140"/>
                </a:lnTo>
                <a:lnTo>
                  <a:pt x="34550" y="37140"/>
                </a:lnTo>
                <a:lnTo>
                  <a:pt x="34570" y="37130"/>
                </a:lnTo>
                <a:lnTo>
                  <a:pt x="34590" y="37120"/>
                </a:lnTo>
                <a:lnTo>
                  <a:pt x="34600" y="37120"/>
                </a:lnTo>
                <a:lnTo>
                  <a:pt x="34620" y="37110"/>
                </a:lnTo>
                <a:lnTo>
                  <a:pt x="34630" y="37100"/>
                </a:lnTo>
                <a:lnTo>
                  <a:pt x="34650" y="37100"/>
                </a:lnTo>
                <a:lnTo>
                  <a:pt x="34670" y="37090"/>
                </a:lnTo>
                <a:lnTo>
                  <a:pt x="34680" y="37090"/>
                </a:lnTo>
                <a:lnTo>
                  <a:pt x="34700" y="37080"/>
                </a:lnTo>
                <a:lnTo>
                  <a:pt x="34720" y="37080"/>
                </a:lnTo>
                <a:lnTo>
                  <a:pt x="34730" y="37080"/>
                </a:lnTo>
                <a:lnTo>
                  <a:pt x="34750" y="37070"/>
                </a:lnTo>
                <a:lnTo>
                  <a:pt x="34770" y="37070"/>
                </a:lnTo>
                <a:lnTo>
                  <a:pt x="34790" y="37070"/>
                </a:lnTo>
                <a:lnTo>
                  <a:pt x="34800" y="37060"/>
                </a:lnTo>
                <a:lnTo>
                  <a:pt x="34810" y="37060"/>
                </a:lnTo>
                <a:lnTo>
                  <a:pt x="34830" y="37060"/>
                </a:lnTo>
                <a:lnTo>
                  <a:pt x="34840" y="37050"/>
                </a:lnTo>
                <a:lnTo>
                  <a:pt x="34850" y="37050"/>
                </a:lnTo>
                <a:lnTo>
                  <a:pt x="34870" y="37040"/>
                </a:lnTo>
                <a:lnTo>
                  <a:pt x="34890" y="37040"/>
                </a:lnTo>
                <a:lnTo>
                  <a:pt x="34910" y="37030"/>
                </a:lnTo>
                <a:lnTo>
                  <a:pt x="34920" y="37030"/>
                </a:lnTo>
                <a:lnTo>
                  <a:pt x="34930" y="37020"/>
                </a:lnTo>
                <a:lnTo>
                  <a:pt x="34940" y="37020"/>
                </a:lnTo>
                <a:lnTo>
                  <a:pt x="34960" y="37010"/>
                </a:lnTo>
                <a:lnTo>
                  <a:pt x="34970" y="37000"/>
                </a:lnTo>
                <a:lnTo>
                  <a:pt x="34980" y="36990"/>
                </a:lnTo>
                <a:lnTo>
                  <a:pt x="34990" y="36990"/>
                </a:lnTo>
                <a:lnTo>
                  <a:pt x="35010" y="36980"/>
                </a:lnTo>
                <a:lnTo>
                  <a:pt x="35020" y="36970"/>
                </a:lnTo>
                <a:lnTo>
                  <a:pt x="35030" y="36970"/>
                </a:lnTo>
                <a:lnTo>
                  <a:pt x="35030" y="36960"/>
                </a:lnTo>
                <a:lnTo>
                  <a:pt x="35050" y="36950"/>
                </a:lnTo>
                <a:lnTo>
                  <a:pt x="35060" y="36940"/>
                </a:lnTo>
                <a:lnTo>
                  <a:pt x="35070" y="36940"/>
                </a:lnTo>
                <a:lnTo>
                  <a:pt x="35080" y="36930"/>
                </a:lnTo>
                <a:lnTo>
                  <a:pt x="35090" y="36920"/>
                </a:lnTo>
                <a:lnTo>
                  <a:pt x="35100" y="36910"/>
                </a:lnTo>
                <a:lnTo>
                  <a:pt x="35110" y="36900"/>
                </a:lnTo>
                <a:lnTo>
                  <a:pt x="35110" y="36890"/>
                </a:lnTo>
                <a:lnTo>
                  <a:pt x="35120" y="36880"/>
                </a:lnTo>
                <a:lnTo>
                  <a:pt x="35120" y="36870"/>
                </a:lnTo>
                <a:lnTo>
                  <a:pt x="35130" y="36860"/>
                </a:lnTo>
                <a:lnTo>
                  <a:pt x="35140" y="36860"/>
                </a:lnTo>
                <a:lnTo>
                  <a:pt x="35140" y="36850"/>
                </a:lnTo>
                <a:lnTo>
                  <a:pt x="35150" y="36840"/>
                </a:lnTo>
                <a:lnTo>
                  <a:pt x="35160" y="36830"/>
                </a:lnTo>
                <a:lnTo>
                  <a:pt x="35170" y="36820"/>
                </a:lnTo>
                <a:lnTo>
                  <a:pt x="35180" y="36800"/>
                </a:lnTo>
                <a:lnTo>
                  <a:pt x="35190" y="36790"/>
                </a:lnTo>
                <a:lnTo>
                  <a:pt x="35200" y="36780"/>
                </a:lnTo>
                <a:lnTo>
                  <a:pt x="35200" y="36770"/>
                </a:lnTo>
                <a:lnTo>
                  <a:pt x="35210" y="36760"/>
                </a:lnTo>
                <a:lnTo>
                  <a:pt x="35210" y="36750"/>
                </a:lnTo>
                <a:lnTo>
                  <a:pt x="35210" y="36740"/>
                </a:lnTo>
                <a:lnTo>
                  <a:pt x="35210" y="36730"/>
                </a:lnTo>
                <a:lnTo>
                  <a:pt x="35210" y="36720"/>
                </a:lnTo>
                <a:lnTo>
                  <a:pt x="35210" y="36710"/>
                </a:lnTo>
                <a:lnTo>
                  <a:pt x="35210" y="36690"/>
                </a:lnTo>
                <a:lnTo>
                  <a:pt x="35210" y="36680"/>
                </a:lnTo>
                <a:lnTo>
                  <a:pt x="35200" y="36680"/>
                </a:lnTo>
                <a:lnTo>
                  <a:pt x="35200" y="36660"/>
                </a:lnTo>
                <a:lnTo>
                  <a:pt x="35190" y="36650"/>
                </a:lnTo>
                <a:lnTo>
                  <a:pt x="35180" y="36630"/>
                </a:lnTo>
                <a:lnTo>
                  <a:pt x="35170" y="36620"/>
                </a:lnTo>
                <a:lnTo>
                  <a:pt x="35170" y="36600"/>
                </a:lnTo>
                <a:lnTo>
                  <a:pt x="35160" y="36590"/>
                </a:lnTo>
                <a:lnTo>
                  <a:pt x="35160" y="36580"/>
                </a:lnTo>
                <a:lnTo>
                  <a:pt x="35150" y="36570"/>
                </a:lnTo>
                <a:lnTo>
                  <a:pt x="35140" y="36560"/>
                </a:lnTo>
                <a:lnTo>
                  <a:pt x="35140" y="36540"/>
                </a:lnTo>
                <a:lnTo>
                  <a:pt x="35140" y="36530"/>
                </a:lnTo>
                <a:lnTo>
                  <a:pt x="35130" y="36530"/>
                </a:lnTo>
                <a:lnTo>
                  <a:pt x="35130" y="36520"/>
                </a:lnTo>
                <a:lnTo>
                  <a:pt x="35130" y="36510"/>
                </a:lnTo>
                <a:lnTo>
                  <a:pt x="35130" y="36500"/>
                </a:lnTo>
                <a:lnTo>
                  <a:pt x="35120" y="36490"/>
                </a:lnTo>
                <a:lnTo>
                  <a:pt x="35120" y="36480"/>
                </a:lnTo>
                <a:lnTo>
                  <a:pt x="35110" y="36470"/>
                </a:lnTo>
                <a:lnTo>
                  <a:pt x="35110" y="36460"/>
                </a:lnTo>
                <a:lnTo>
                  <a:pt x="35120" y="36450"/>
                </a:lnTo>
                <a:lnTo>
                  <a:pt x="35130" y="36440"/>
                </a:lnTo>
                <a:lnTo>
                  <a:pt x="35140" y="36430"/>
                </a:lnTo>
                <a:lnTo>
                  <a:pt x="35150" y="36430"/>
                </a:lnTo>
                <a:lnTo>
                  <a:pt x="35160" y="36430"/>
                </a:lnTo>
                <a:lnTo>
                  <a:pt x="35170" y="36420"/>
                </a:lnTo>
                <a:lnTo>
                  <a:pt x="35190" y="36420"/>
                </a:lnTo>
                <a:lnTo>
                  <a:pt x="35200" y="36430"/>
                </a:lnTo>
                <a:lnTo>
                  <a:pt x="35220" y="36420"/>
                </a:lnTo>
                <a:lnTo>
                  <a:pt x="35230" y="36420"/>
                </a:lnTo>
                <a:lnTo>
                  <a:pt x="35240" y="36420"/>
                </a:lnTo>
                <a:lnTo>
                  <a:pt x="35250" y="36420"/>
                </a:lnTo>
                <a:lnTo>
                  <a:pt x="35260" y="36420"/>
                </a:lnTo>
                <a:lnTo>
                  <a:pt x="35270" y="36420"/>
                </a:lnTo>
                <a:lnTo>
                  <a:pt x="35280" y="36420"/>
                </a:lnTo>
                <a:lnTo>
                  <a:pt x="35290" y="36420"/>
                </a:lnTo>
                <a:lnTo>
                  <a:pt x="35300" y="36420"/>
                </a:lnTo>
                <a:lnTo>
                  <a:pt x="35310" y="36420"/>
                </a:lnTo>
                <a:lnTo>
                  <a:pt x="35330" y="36420"/>
                </a:lnTo>
                <a:lnTo>
                  <a:pt x="35340" y="36410"/>
                </a:lnTo>
                <a:lnTo>
                  <a:pt x="35350" y="36410"/>
                </a:lnTo>
                <a:lnTo>
                  <a:pt x="35360" y="36410"/>
                </a:lnTo>
                <a:lnTo>
                  <a:pt x="35370" y="36410"/>
                </a:lnTo>
                <a:lnTo>
                  <a:pt x="35370" y="36400"/>
                </a:lnTo>
                <a:lnTo>
                  <a:pt x="35380" y="36400"/>
                </a:lnTo>
                <a:lnTo>
                  <a:pt x="35390" y="36390"/>
                </a:lnTo>
                <a:lnTo>
                  <a:pt x="35390" y="36380"/>
                </a:lnTo>
                <a:lnTo>
                  <a:pt x="35390" y="36370"/>
                </a:lnTo>
                <a:lnTo>
                  <a:pt x="35400" y="36360"/>
                </a:lnTo>
                <a:lnTo>
                  <a:pt x="35400" y="36350"/>
                </a:lnTo>
                <a:lnTo>
                  <a:pt x="35400" y="36340"/>
                </a:lnTo>
                <a:lnTo>
                  <a:pt x="35400" y="36330"/>
                </a:lnTo>
                <a:lnTo>
                  <a:pt x="35400" y="36320"/>
                </a:lnTo>
                <a:lnTo>
                  <a:pt x="35400" y="36310"/>
                </a:lnTo>
                <a:lnTo>
                  <a:pt x="35410" y="36310"/>
                </a:lnTo>
                <a:lnTo>
                  <a:pt x="35410" y="36300"/>
                </a:lnTo>
                <a:lnTo>
                  <a:pt x="35410" y="36290"/>
                </a:lnTo>
                <a:lnTo>
                  <a:pt x="35410" y="36280"/>
                </a:lnTo>
                <a:lnTo>
                  <a:pt x="35410" y="36270"/>
                </a:lnTo>
                <a:lnTo>
                  <a:pt x="35410" y="36260"/>
                </a:lnTo>
                <a:lnTo>
                  <a:pt x="35420" y="36250"/>
                </a:lnTo>
                <a:lnTo>
                  <a:pt x="35420" y="36240"/>
                </a:lnTo>
                <a:lnTo>
                  <a:pt x="35420" y="36230"/>
                </a:lnTo>
                <a:lnTo>
                  <a:pt x="35420" y="36220"/>
                </a:lnTo>
                <a:lnTo>
                  <a:pt x="35420" y="36210"/>
                </a:lnTo>
                <a:lnTo>
                  <a:pt x="35420" y="36200"/>
                </a:lnTo>
                <a:lnTo>
                  <a:pt x="35420" y="36190"/>
                </a:lnTo>
                <a:lnTo>
                  <a:pt x="35420" y="36180"/>
                </a:lnTo>
                <a:lnTo>
                  <a:pt x="35420" y="36160"/>
                </a:lnTo>
                <a:lnTo>
                  <a:pt x="35420" y="36150"/>
                </a:lnTo>
                <a:lnTo>
                  <a:pt x="35420" y="36140"/>
                </a:lnTo>
                <a:lnTo>
                  <a:pt x="35420" y="36130"/>
                </a:lnTo>
                <a:lnTo>
                  <a:pt x="35420" y="36120"/>
                </a:lnTo>
                <a:lnTo>
                  <a:pt x="35420" y="36110"/>
                </a:lnTo>
                <a:lnTo>
                  <a:pt x="35420" y="36100"/>
                </a:lnTo>
                <a:lnTo>
                  <a:pt x="35420" y="36090"/>
                </a:lnTo>
                <a:lnTo>
                  <a:pt x="35420" y="36080"/>
                </a:lnTo>
                <a:lnTo>
                  <a:pt x="35420" y="36060"/>
                </a:lnTo>
                <a:lnTo>
                  <a:pt x="35430" y="36050"/>
                </a:lnTo>
                <a:lnTo>
                  <a:pt x="35430" y="36040"/>
                </a:lnTo>
                <a:lnTo>
                  <a:pt x="35430" y="36030"/>
                </a:lnTo>
                <a:lnTo>
                  <a:pt x="35430" y="36020"/>
                </a:lnTo>
                <a:lnTo>
                  <a:pt x="35430" y="36010"/>
                </a:lnTo>
                <a:lnTo>
                  <a:pt x="35440" y="36000"/>
                </a:lnTo>
                <a:lnTo>
                  <a:pt x="35440" y="35990"/>
                </a:lnTo>
                <a:lnTo>
                  <a:pt x="35440" y="35980"/>
                </a:lnTo>
                <a:lnTo>
                  <a:pt x="35450" y="35970"/>
                </a:lnTo>
                <a:lnTo>
                  <a:pt x="35450" y="35960"/>
                </a:lnTo>
                <a:lnTo>
                  <a:pt x="35450" y="35950"/>
                </a:lnTo>
                <a:lnTo>
                  <a:pt x="35460" y="35940"/>
                </a:lnTo>
                <a:lnTo>
                  <a:pt x="35460" y="35930"/>
                </a:lnTo>
                <a:lnTo>
                  <a:pt x="35460" y="35920"/>
                </a:lnTo>
                <a:lnTo>
                  <a:pt x="35470" y="35910"/>
                </a:lnTo>
                <a:lnTo>
                  <a:pt x="35470" y="35900"/>
                </a:lnTo>
                <a:lnTo>
                  <a:pt x="35470" y="35890"/>
                </a:lnTo>
                <a:lnTo>
                  <a:pt x="35480" y="35880"/>
                </a:lnTo>
                <a:lnTo>
                  <a:pt x="35480" y="35870"/>
                </a:lnTo>
                <a:lnTo>
                  <a:pt x="35480" y="35860"/>
                </a:lnTo>
                <a:lnTo>
                  <a:pt x="35490" y="35850"/>
                </a:lnTo>
                <a:lnTo>
                  <a:pt x="35490" y="35840"/>
                </a:lnTo>
                <a:lnTo>
                  <a:pt x="35490" y="35830"/>
                </a:lnTo>
                <a:lnTo>
                  <a:pt x="35500" y="35820"/>
                </a:lnTo>
                <a:lnTo>
                  <a:pt x="35500" y="35810"/>
                </a:lnTo>
                <a:lnTo>
                  <a:pt x="35510" y="35800"/>
                </a:lnTo>
                <a:lnTo>
                  <a:pt x="35510" y="35790"/>
                </a:lnTo>
                <a:lnTo>
                  <a:pt x="35520" y="35780"/>
                </a:lnTo>
                <a:lnTo>
                  <a:pt x="35530" y="35770"/>
                </a:lnTo>
                <a:lnTo>
                  <a:pt x="35530" y="35760"/>
                </a:lnTo>
                <a:lnTo>
                  <a:pt x="35530" y="35750"/>
                </a:lnTo>
                <a:lnTo>
                  <a:pt x="35540" y="35740"/>
                </a:lnTo>
                <a:lnTo>
                  <a:pt x="35550" y="35730"/>
                </a:lnTo>
                <a:lnTo>
                  <a:pt x="35550" y="35720"/>
                </a:lnTo>
                <a:lnTo>
                  <a:pt x="35560" y="35710"/>
                </a:lnTo>
                <a:lnTo>
                  <a:pt x="35570" y="35700"/>
                </a:lnTo>
                <a:lnTo>
                  <a:pt x="35580" y="35690"/>
                </a:lnTo>
                <a:lnTo>
                  <a:pt x="35590" y="35690"/>
                </a:lnTo>
                <a:lnTo>
                  <a:pt x="35590" y="35680"/>
                </a:lnTo>
                <a:lnTo>
                  <a:pt x="35600" y="35670"/>
                </a:lnTo>
                <a:lnTo>
                  <a:pt x="35610" y="35660"/>
                </a:lnTo>
                <a:lnTo>
                  <a:pt x="35620" y="35660"/>
                </a:lnTo>
                <a:lnTo>
                  <a:pt x="35620" y="35650"/>
                </a:lnTo>
                <a:lnTo>
                  <a:pt x="35630" y="35650"/>
                </a:lnTo>
                <a:lnTo>
                  <a:pt x="35640" y="35640"/>
                </a:lnTo>
                <a:lnTo>
                  <a:pt x="35650" y="35640"/>
                </a:lnTo>
                <a:lnTo>
                  <a:pt x="35650" y="35630"/>
                </a:lnTo>
                <a:lnTo>
                  <a:pt x="35660" y="35630"/>
                </a:lnTo>
                <a:lnTo>
                  <a:pt x="35670" y="35620"/>
                </a:lnTo>
                <a:lnTo>
                  <a:pt x="35680" y="35620"/>
                </a:lnTo>
                <a:lnTo>
                  <a:pt x="35690" y="35610"/>
                </a:lnTo>
                <a:lnTo>
                  <a:pt x="35700" y="35600"/>
                </a:lnTo>
                <a:lnTo>
                  <a:pt x="35710" y="35600"/>
                </a:lnTo>
                <a:lnTo>
                  <a:pt x="35720" y="35590"/>
                </a:lnTo>
                <a:lnTo>
                  <a:pt x="35730" y="35590"/>
                </a:lnTo>
                <a:lnTo>
                  <a:pt x="35740" y="35590"/>
                </a:lnTo>
                <a:lnTo>
                  <a:pt x="35750" y="35590"/>
                </a:lnTo>
                <a:lnTo>
                  <a:pt x="35760" y="35580"/>
                </a:lnTo>
                <a:lnTo>
                  <a:pt x="35770" y="35580"/>
                </a:lnTo>
                <a:lnTo>
                  <a:pt x="35780" y="35580"/>
                </a:lnTo>
                <a:lnTo>
                  <a:pt x="35790" y="35570"/>
                </a:lnTo>
                <a:lnTo>
                  <a:pt x="35800" y="35570"/>
                </a:lnTo>
                <a:lnTo>
                  <a:pt x="35810" y="35560"/>
                </a:lnTo>
                <a:lnTo>
                  <a:pt x="35830" y="35560"/>
                </a:lnTo>
                <a:lnTo>
                  <a:pt x="35850" y="35550"/>
                </a:lnTo>
                <a:lnTo>
                  <a:pt x="35860" y="35550"/>
                </a:lnTo>
                <a:lnTo>
                  <a:pt x="35870" y="35540"/>
                </a:lnTo>
                <a:lnTo>
                  <a:pt x="35890" y="35540"/>
                </a:lnTo>
                <a:lnTo>
                  <a:pt x="35910" y="35540"/>
                </a:lnTo>
                <a:lnTo>
                  <a:pt x="35920" y="35530"/>
                </a:lnTo>
                <a:lnTo>
                  <a:pt x="35930" y="35530"/>
                </a:lnTo>
                <a:lnTo>
                  <a:pt x="35940" y="35520"/>
                </a:lnTo>
                <a:lnTo>
                  <a:pt x="35950" y="35520"/>
                </a:lnTo>
                <a:lnTo>
                  <a:pt x="35960" y="35520"/>
                </a:lnTo>
                <a:lnTo>
                  <a:pt x="35960" y="35510"/>
                </a:lnTo>
                <a:lnTo>
                  <a:pt x="35970" y="35510"/>
                </a:lnTo>
                <a:lnTo>
                  <a:pt x="35980" y="35500"/>
                </a:lnTo>
                <a:lnTo>
                  <a:pt x="35990" y="35490"/>
                </a:lnTo>
                <a:lnTo>
                  <a:pt x="36000" y="35490"/>
                </a:lnTo>
                <a:lnTo>
                  <a:pt x="36010" y="35480"/>
                </a:lnTo>
                <a:lnTo>
                  <a:pt x="36010" y="35470"/>
                </a:lnTo>
                <a:lnTo>
                  <a:pt x="36020" y="35470"/>
                </a:lnTo>
                <a:lnTo>
                  <a:pt x="36020" y="35460"/>
                </a:lnTo>
                <a:lnTo>
                  <a:pt x="36030" y="35460"/>
                </a:lnTo>
                <a:lnTo>
                  <a:pt x="36030" y="35450"/>
                </a:lnTo>
                <a:lnTo>
                  <a:pt x="36030" y="35440"/>
                </a:lnTo>
                <a:lnTo>
                  <a:pt x="36040" y="35430"/>
                </a:lnTo>
                <a:lnTo>
                  <a:pt x="36040" y="35420"/>
                </a:lnTo>
                <a:lnTo>
                  <a:pt x="36040" y="35410"/>
                </a:lnTo>
                <a:lnTo>
                  <a:pt x="36040" y="35400"/>
                </a:lnTo>
                <a:lnTo>
                  <a:pt x="36040" y="35390"/>
                </a:lnTo>
                <a:lnTo>
                  <a:pt x="36050" y="35380"/>
                </a:lnTo>
                <a:lnTo>
                  <a:pt x="36040" y="35370"/>
                </a:lnTo>
                <a:lnTo>
                  <a:pt x="36040" y="35360"/>
                </a:lnTo>
                <a:lnTo>
                  <a:pt x="36040" y="35350"/>
                </a:lnTo>
                <a:lnTo>
                  <a:pt x="36040" y="35340"/>
                </a:lnTo>
                <a:lnTo>
                  <a:pt x="36040" y="35330"/>
                </a:lnTo>
                <a:lnTo>
                  <a:pt x="36040" y="35320"/>
                </a:lnTo>
                <a:lnTo>
                  <a:pt x="36040" y="35310"/>
                </a:lnTo>
                <a:lnTo>
                  <a:pt x="36040" y="35290"/>
                </a:lnTo>
                <a:lnTo>
                  <a:pt x="36040" y="35260"/>
                </a:lnTo>
                <a:lnTo>
                  <a:pt x="36040" y="35230"/>
                </a:lnTo>
                <a:lnTo>
                  <a:pt x="36040" y="35210"/>
                </a:lnTo>
                <a:lnTo>
                  <a:pt x="36040" y="35180"/>
                </a:lnTo>
                <a:lnTo>
                  <a:pt x="36050" y="35160"/>
                </a:lnTo>
                <a:lnTo>
                  <a:pt x="36050" y="35140"/>
                </a:lnTo>
                <a:lnTo>
                  <a:pt x="36060" y="35120"/>
                </a:lnTo>
                <a:lnTo>
                  <a:pt x="36060" y="35100"/>
                </a:lnTo>
                <a:lnTo>
                  <a:pt x="36070" y="35080"/>
                </a:lnTo>
                <a:lnTo>
                  <a:pt x="36080" y="35050"/>
                </a:lnTo>
                <a:lnTo>
                  <a:pt x="36090" y="35030"/>
                </a:lnTo>
                <a:lnTo>
                  <a:pt x="36100" y="35000"/>
                </a:lnTo>
                <a:lnTo>
                  <a:pt x="36110" y="34970"/>
                </a:lnTo>
                <a:lnTo>
                  <a:pt x="36110" y="34940"/>
                </a:lnTo>
                <a:lnTo>
                  <a:pt x="36110" y="34920"/>
                </a:lnTo>
                <a:lnTo>
                  <a:pt x="36110" y="34900"/>
                </a:lnTo>
                <a:lnTo>
                  <a:pt x="36110" y="34890"/>
                </a:lnTo>
                <a:lnTo>
                  <a:pt x="36110" y="34870"/>
                </a:lnTo>
                <a:lnTo>
                  <a:pt x="36120" y="34850"/>
                </a:lnTo>
                <a:lnTo>
                  <a:pt x="36130" y="34830"/>
                </a:lnTo>
                <a:lnTo>
                  <a:pt x="36140" y="34810"/>
                </a:lnTo>
                <a:lnTo>
                  <a:pt x="36150" y="34790"/>
                </a:lnTo>
                <a:lnTo>
                  <a:pt x="36170" y="34770"/>
                </a:lnTo>
                <a:lnTo>
                  <a:pt x="36180" y="34750"/>
                </a:lnTo>
                <a:lnTo>
                  <a:pt x="36200" y="34740"/>
                </a:lnTo>
                <a:lnTo>
                  <a:pt x="36210" y="34730"/>
                </a:lnTo>
                <a:lnTo>
                  <a:pt x="36220" y="34710"/>
                </a:lnTo>
                <a:lnTo>
                  <a:pt x="36230" y="34700"/>
                </a:lnTo>
                <a:lnTo>
                  <a:pt x="36250" y="34690"/>
                </a:lnTo>
                <a:lnTo>
                  <a:pt x="36270" y="34670"/>
                </a:lnTo>
                <a:lnTo>
                  <a:pt x="36290" y="34660"/>
                </a:lnTo>
                <a:lnTo>
                  <a:pt x="36310" y="34650"/>
                </a:lnTo>
                <a:lnTo>
                  <a:pt x="36320" y="34640"/>
                </a:lnTo>
                <a:lnTo>
                  <a:pt x="36330" y="34630"/>
                </a:lnTo>
                <a:lnTo>
                  <a:pt x="36350" y="34610"/>
                </a:lnTo>
                <a:lnTo>
                  <a:pt x="36360" y="34600"/>
                </a:lnTo>
                <a:lnTo>
                  <a:pt x="36380" y="34590"/>
                </a:lnTo>
                <a:lnTo>
                  <a:pt x="36390" y="34580"/>
                </a:lnTo>
                <a:lnTo>
                  <a:pt x="36400" y="34570"/>
                </a:lnTo>
                <a:lnTo>
                  <a:pt x="36410" y="34560"/>
                </a:lnTo>
                <a:lnTo>
                  <a:pt x="36420" y="34560"/>
                </a:lnTo>
                <a:lnTo>
                  <a:pt x="36430" y="34550"/>
                </a:lnTo>
                <a:lnTo>
                  <a:pt x="36450" y="34530"/>
                </a:lnTo>
                <a:lnTo>
                  <a:pt x="36460" y="34520"/>
                </a:lnTo>
                <a:lnTo>
                  <a:pt x="36480" y="34510"/>
                </a:lnTo>
                <a:lnTo>
                  <a:pt x="36490" y="34500"/>
                </a:lnTo>
                <a:lnTo>
                  <a:pt x="36500" y="34490"/>
                </a:lnTo>
                <a:lnTo>
                  <a:pt x="36520" y="34480"/>
                </a:lnTo>
                <a:lnTo>
                  <a:pt x="36540" y="34460"/>
                </a:lnTo>
                <a:lnTo>
                  <a:pt x="36550" y="34440"/>
                </a:lnTo>
                <a:lnTo>
                  <a:pt x="36560" y="34430"/>
                </a:lnTo>
                <a:lnTo>
                  <a:pt x="36570" y="34410"/>
                </a:lnTo>
                <a:lnTo>
                  <a:pt x="36580" y="34390"/>
                </a:lnTo>
                <a:lnTo>
                  <a:pt x="36590" y="34360"/>
                </a:lnTo>
                <a:lnTo>
                  <a:pt x="36600" y="34340"/>
                </a:lnTo>
                <a:lnTo>
                  <a:pt x="36610" y="34300"/>
                </a:lnTo>
                <a:lnTo>
                  <a:pt x="36610" y="34280"/>
                </a:lnTo>
                <a:lnTo>
                  <a:pt x="36620" y="34250"/>
                </a:lnTo>
                <a:lnTo>
                  <a:pt x="36620" y="34230"/>
                </a:lnTo>
                <a:lnTo>
                  <a:pt x="36630" y="34200"/>
                </a:lnTo>
                <a:lnTo>
                  <a:pt x="36630" y="34180"/>
                </a:lnTo>
                <a:lnTo>
                  <a:pt x="36640" y="34150"/>
                </a:lnTo>
                <a:lnTo>
                  <a:pt x="36640" y="34130"/>
                </a:lnTo>
                <a:lnTo>
                  <a:pt x="36650" y="34100"/>
                </a:lnTo>
                <a:lnTo>
                  <a:pt x="36650" y="34080"/>
                </a:lnTo>
                <a:lnTo>
                  <a:pt x="36660" y="34050"/>
                </a:lnTo>
                <a:lnTo>
                  <a:pt x="36670" y="34030"/>
                </a:lnTo>
                <a:lnTo>
                  <a:pt x="36680" y="34010"/>
                </a:lnTo>
                <a:lnTo>
                  <a:pt x="36700" y="33990"/>
                </a:lnTo>
                <a:lnTo>
                  <a:pt x="36710" y="33970"/>
                </a:lnTo>
                <a:lnTo>
                  <a:pt x="36720" y="33960"/>
                </a:lnTo>
                <a:lnTo>
                  <a:pt x="36740" y="33960"/>
                </a:lnTo>
                <a:lnTo>
                  <a:pt x="36750" y="33950"/>
                </a:lnTo>
                <a:lnTo>
                  <a:pt x="36770" y="33950"/>
                </a:lnTo>
                <a:lnTo>
                  <a:pt x="36780" y="33950"/>
                </a:lnTo>
                <a:lnTo>
                  <a:pt x="36800" y="33960"/>
                </a:lnTo>
                <a:lnTo>
                  <a:pt x="36820" y="33960"/>
                </a:lnTo>
                <a:lnTo>
                  <a:pt x="36840" y="33970"/>
                </a:lnTo>
                <a:lnTo>
                  <a:pt x="36860" y="33970"/>
                </a:lnTo>
                <a:lnTo>
                  <a:pt x="36880" y="33980"/>
                </a:lnTo>
                <a:lnTo>
                  <a:pt x="36910" y="33980"/>
                </a:lnTo>
                <a:lnTo>
                  <a:pt x="36930" y="33980"/>
                </a:lnTo>
                <a:lnTo>
                  <a:pt x="36950" y="33990"/>
                </a:lnTo>
                <a:lnTo>
                  <a:pt x="36980" y="33990"/>
                </a:lnTo>
                <a:lnTo>
                  <a:pt x="37000" y="33990"/>
                </a:lnTo>
                <a:lnTo>
                  <a:pt x="37010" y="33990"/>
                </a:lnTo>
                <a:lnTo>
                  <a:pt x="37020" y="33990"/>
                </a:lnTo>
                <a:lnTo>
                  <a:pt x="37030" y="33980"/>
                </a:lnTo>
                <a:lnTo>
                  <a:pt x="37040" y="33980"/>
                </a:lnTo>
                <a:lnTo>
                  <a:pt x="37050" y="33970"/>
                </a:lnTo>
                <a:lnTo>
                  <a:pt x="37050" y="33950"/>
                </a:lnTo>
                <a:lnTo>
                  <a:pt x="37050" y="33940"/>
                </a:lnTo>
                <a:lnTo>
                  <a:pt x="37040" y="33920"/>
                </a:lnTo>
                <a:lnTo>
                  <a:pt x="37030" y="33910"/>
                </a:lnTo>
                <a:lnTo>
                  <a:pt x="37020" y="33890"/>
                </a:lnTo>
                <a:lnTo>
                  <a:pt x="37020" y="33870"/>
                </a:lnTo>
                <a:lnTo>
                  <a:pt x="37010" y="33850"/>
                </a:lnTo>
                <a:lnTo>
                  <a:pt x="37000" y="33830"/>
                </a:lnTo>
                <a:lnTo>
                  <a:pt x="37000" y="33810"/>
                </a:lnTo>
                <a:lnTo>
                  <a:pt x="36990" y="33790"/>
                </a:lnTo>
                <a:lnTo>
                  <a:pt x="36990" y="33770"/>
                </a:lnTo>
                <a:lnTo>
                  <a:pt x="36990" y="33750"/>
                </a:lnTo>
                <a:lnTo>
                  <a:pt x="36990" y="33730"/>
                </a:lnTo>
                <a:lnTo>
                  <a:pt x="37000" y="33710"/>
                </a:lnTo>
                <a:lnTo>
                  <a:pt x="37000" y="33690"/>
                </a:lnTo>
                <a:lnTo>
                  <a:pt x="37000" y="33670"/>
                </a:lnTo>
                <a:lnTo>
                  <a:pt x="37000" y="33650"/>
                </a:lnTo>
                <a:lnTo>
                  <a:pt x="37010" y="33640"/>
                </a:lnTo>
                <a:lnTo>
                  <a:pt x="37010" y="33620"/>
                </a:lnTo>
                <a:lnTo>
                  <a:pt x="37020" y="33610"/>
                </a:lnTo>
                <a:lnTo>
                  <a:pt x="37030" y="33600"/>
                </a:lnTo>
                <a:lnTo>
                  <a:pt x="37040" y="33600"/>
                </a:lnTo>
                <a:lnTo>
                  <a:pt x="37050" y="33590"/>
                </a:lnTo>
                <a:lnTo>
                  <a:pt x="37060" y="33590"/>
                </a:lnTo>
                <a:lnTo>
                  <a:pt x="37070" y="33580"/>
                </a:lnTo>
                <a:lnTo>
                  <a:pt x="37080" y="33580"/>
                </a:lnTo>
                <a:lnTo>
                  <a:pt x="37090" y="33570"/>
                </a:lnTo>
                <a:lnTo>
                  <a:pt x="37100" y="33570"/>
                </a:lnTo>
                <a:lnTo>
                  <a:pt x="37110" y="33570"/>
                </a:lnTo>
                <a:lnTo>
                  <a:pt x="37130" y="33560"/>
                </a:lnTo>
                <a:lnTo>
                  <a:pt x="37140" y="33560"/>
                </a:lnTo>
                <a:lnTo>
                  <a:pt x="37160" y="33560"/>
                </a:lnTo>
                <a:lnTo>
                  <a:pt x="37180" y="33550"/>
                </a:lnTo>
                <a:lnTo>
                  <a:pt x="37200" y="33540"/>
                </a:lnTo>
                <a:lnTo>
                  <a:pt x="37230" y="33540"/>
                </a:lnTo>
                <a:lnTo>
                  <a:pt x="37250" y="33530"/>
                </a:lnTo>
                <a:lnTo>
                  <a:pt x="37260" y="33530"/>
                </a:lnTo>
                <a:lnTo>
                  <a:pt x="37280" y="33520"/>
                </a:lnTo>
                <a:lnTo>
                  <a:pt x="37290" y="33520"/>
                </a:lnTo>
                <a:lnTo>
                  <a:pt x="37300" y="33520"/>
                </a:lnTo>
                <a:lnTo>
                  <a:pt x="37310" y="33510"/>
                </a:lnTo>
                <a:lnTo>
                  <a:pt x="37340" y="33500"/>
                </a:lnTo>
                <a:lnTo>
                  <a:pt x="37360" y="33490"/>
                </a:lnTo>
                <a:lnTo>
                  <a:pt x="37380" y="33480"/>
                </a:lnTo>
                <a:lnTo>
                  <a:pt x="37400" y="33470"/>
                </a:lnTo>
                <a:lnTo>
                  <a:pt x="37410" y="33470"/>
                </a:lnTo>
                <a:lnTo>
                  <a:pt x="37420" y="33460"/>
                </a:lnTo>
                <a:lnTo>
                  <a:pt x="37440" y="33450"/>
                </a:lnTo>
                <a:lnTo>
                  <a:pt x="37460" y="33440"/>
                </a:lnTo>
                <a:lnTo>
                  <a:pt x="37470" y="33430"/>
                </a:lnTo>
                <a:lnTo>
                  <a:pt x="37480" y="33420"/>
                </a:lnTo>
                <a:lnTo>
                  <a:pt x="37490" y="33410"/>
                </a:lnTo>
                <a:lnTo>
                  <a:pt x="37510" y="33400"/>
                </a:lnTo>
                <a:lnTo>
                  <a:pt x="37520" y="33390"/>
                </a:lnTo>
                <a:lnTo>
                  <a:pt x="37530" y="33390"/>
                </a:lnTo>
                <a:lnTo>
                  <a:pt x="37540" y="33380"/>
                </a:lnTo>
                <a:lnTo>
                  <a:pt x="37550" y="33380"/>
                </a:lnTo>
                <a:lnTo>
                  <a:pt x="37560" y="33370"/>
                </a:lnTo>
                <a:lnTo>
                  <a:pt x="37580" y="33360"/>
                </a:lnTo>
                <a:lnTo>
                  <a:pt x="37580" y="33350"/>
                </a:lnTo>
                <a:lnTo>
                  <a:pt x="37590" y="33350"/>
                </a:lnTo>
                <a:lnTo>
                  <a:pt x="37610" y="33340"/>
                </a:lnTo>
                <a:lnTo>
                  <a:pt x="37630" y="33330"/>
                </a:lnTo>
                <a:lnTo>
                  <a:pt x="37630" y="33320"/>
                </a:lnTo>
                <a:lnTo>
                  <a:pt x="37650" y="33320"/>
                </a:lnTo>
                <a:lnTo>
                  <a:pt x="37650" y="33310"/>
                </a:lnTo>
                <a:lnTo>
                  <a:pt x="37660" y="33310"/>
                </a:lnTo>
                <a:lnTo>
                  <a:pt x="37680" y="33300"/>
                </a:lnTo>
                <a:lnTo>
                  <a:pt x="37690" y="33290"/>
                </a:lnTo>
                <a:lnTo>
                  <a:pt x="37700" y="33290"/>
                </a:lnTo>
                <a:lnTo>
                  <a:pt x="37700" y="33280"/>
                </a:lnTo>
                <a:lnTo>
                  <a:pt x="37710" y="33280"/>
                </a:lnTo>
                <a:lnTo>
                  <a:pt x="37720" y="33270"/>
                </a:lnTo>
                <a:lnTo>
                  <a:pt x="37740" y="33260"/>
                </a:lnTo>
                <a:lnTo>
                  <a:pt x="37760" y="33250"/>
                </a:lnTo>
                <a:lnTo>
                  <a:pt x="37780" y="33250"/>
                </a:lnTo>
                <a:lnTo>
                  <a:pt x="37810" y="33250"/>
                </a:lnTo>
                <a:lnTo>
                  <a:pt x="37830" y="33250"/>
                </a:lnTo>
                <a:lnTo>
                  <a:pt x="37850" y="33250"/>
                </a:lnTo>
                <a:lnTo>
                  <a:pt x="37870" y="33250"/>
                </a:lnTo>
                <a:lnTo>
                  <a:pt x="37890" y="33250"/>
                </a:lnTo>
                <a:lnTo>
                  <a:pt x="37910" y="33250"/>
                </a:lnTo>
                <a:lnTo>
                  <a:pt x="37930" y="33250"/>
                </a:lnTo>
                <a:lnTo>
                  <a:pt x="37950" y="33250"/>
                </a:lnTo>
                <a:lnTo>
                  <a:pt x="37970" y="33260"/>
                </a:lnTo>
                <a:lnTo>
                  <a:pt x="37980" y="33260"/>
                </a:lnTo>
                <a:lnTo>
                  <a:pt x="37990" y="33280"/>
                </a:lnTo>
                <a:lnTo>
                  <a:pt x="38000" y="33300"/>
                </a:lnTo>
                <a:lnTo>
                  <a:pt x="38000" y="33310"/>
                </a:lnTo>
                <a:lnTo>
                  <a:pt x="38010" y="33320"/>
                </a:lnTo>
                <a:lnTo>
                  <a:pt x="38010" y="33340"/>
                </a:lnTo>
                <a:lnTo>
                  <a:pt x="38010" y="33360"/>
                </a:lnTo>
                <a:lnTo>
                  <a:pt x="38010" y="33370"/>
                </a:lnTo>
                <a:lnTo>
                  <a:pt x="38000" y="33390"/>
                </a:lnTo>
                <a:lnTo>
                  <a:pt x="37990" y="33410"/>
                </a:lnTo>
                <a:lnTo>
                  <a:pt x="37970" y="33420"/>
                </a:lnTo>
                <a:lnTo>
                  <a:pt x="37960" y="33440"/>
                </a:lnTo>
                <a:lnTo>
                  <a:pt x="37930" y="33450"/>
                </a:lnTo>
                <a:lnTo>
                  <a:pt x="37900" y="33460"/>
                </a:lnTo>
                <a:lnTo>
                  <a:pt x="37890" y="33460"/>
                </a:lnTo>
                <a:lnTo>
                  <a:pt x="37860" y="33470"/>
                </a:lnTo>
                <a:lnTo>
                  <a:pt x="37850" y="33470"/>
                </a:lnTo>
                <a:lnTo>
                  <a:pt x="37840" y="33480"/>
                </a:lnTo>
                <a:lnTo>
                  <a:pt x="37830" y="33480"/>
                </a:lnTo>
                <a:lnTo>
                  <a:pt x="37830" y="33500"/>
                </a:lnTo>
                <a:lnTo>
                  <a:pt x="37820" y="33510"/>
                </a:lnTo>
                <a:lnTo>
                  <a:pt x="37810" y="33520"/>
                </a:lnTo>
                <a:lnTo>
                  <a:pt x="37800" y="33520"/>
                </a:lnTo>
                <a:lnTo>
                  <a:pt x="37790" y="33530"/>
                </a:lnTo>
                <a:lnTo>
                  <a:pt x="37780" y="33530"/>
                </a:lnTo>
                <a:lnTo>
                  <a:pt x="37760" y="33540"/>
                </a:lnTo>
                <a:lnTo>
                  <a:pt x="37740" y="33550"/>
                </a:lnTo>
                <a:lnTo>
                  <a:pt x="37710" y="33560"/>
                </a:lnTo>
                <a:lnTo>
                  <a:pt x="37690" y="33560"/>
                </a:lnTo>
                <a:lnTo>
                  <a:pt x="37680" y="33560"/>
                </a:lnTo>
                <a:lnTo>
                  <a:pt x="37670" y="33570"/>
                </a:lnTo>
                <a:lnTo>
                  <a:pt x="37660" y="33570"/>
                </a:lnTo>
                <a:lnTo>
                  <a:pt x="37640" y="33580"/>
                </a:lnTo>
                <a:lnTo>
                  <a:pt x="37620" y="33590"/>
                </a:lnTo>
                <a:lnTo>
                  <a:pt x="37610" y="33590"/>
                </a:lnTo>
                <a:lnTo>
                  <a:pt x="37610" y="33600"/>
                </a:lnTo>
                <a:lnTo>
                  <a:pt x="37600" y="33600"/>
                </a:lnTo>
                <a:lnTo>
                  <a:pt x="37590" y="33620"/>
                </a:lnTo>
                <a:lnTo>
                  <a:pt x="37590" y="33630"/>
                </a:lnTo>
                <a:lnTo>
                  <a:pt x="37590" y="33640"/>
                </a:lnTo>
                <a:lnTo>
                  <a:pt x="37580" y="33650"/>
                </a:lnTo>
                <a:lnTo>
                  <a:pt x="37580" y="33670"/>
                </a:lnTo>
                <a:lnTo>
                  <a:pt x="37590" y="33680"/>
                </a:lnTo>
                <a:lnTo>
                  <a:pt x="37590" y="33690"/>
                </a:lnTo>
                <a:lnTo>
                  <a:pt x="37600" y="33700"/>
                </a:lnTo>
                <a:lnTo>
                  <a:pt x="37610" y="33700"/>
                </a:lnTo>
                <a:lnTo>
                  <a:pt x="37610" y="33710"/>
                </a:lnTo>
                <a:lnTo>
                  <a:pt x="37620" y="33710"/>
                </a:lnTo>
                <a:lnTo>
                  <a:pt x="37630" y="33710"/>
                </a:lnTo>
                <a:lnTo>
                  <a:pt x="37650" y="33710"/>
                </a:lnTo>
                <a:lnTo>
                  <a:pt x="37660" y="33710"/>
                </a:lnTo>
                <a:lnTo>
                  <a:pt x="37670" y="33710"/>
                </a:lnTo>
                <a:lnTo>
                  <a:pt x="37680" y="33710"/>
                </a:lnTo>
                <a:lnTo>
                  <a:pt x="37700" y="33710"/>
                </a:lnTo>
                <a:lnTo>
                  <a:pt x="37710" y="33700"/>
                </a:lnTo>
                <a:lnTo>
                  <a:pt x="37720" y="33700"/>
                </a:lnTo>
                <a:lnTo>
                  <a:pt x="37730" y="33700"/>
                </a:lnTo>
                <a:lnTo>
                  <a:pt x="37740" y="33700"/>
                </a:lnTo>
                <a:lnTo>
                  <a:pt x="37760" y="33700"/>
                </a:lnTo>
                <a:lnTo>
                  <a:pt x="37770" y="33690"/>
                </a:lnTo>
                <a:lnTo>
                  <a:pt x="37780" y="33690"/>
                </a:lnTo>
                <a:lnTo>
                  <a:pt x="37800" y="33690"/>
                </a:lnTo>
                <a:lnTo>
                  <a:pt x="37820" y="33690"/>
                </a:lnTo>
                <a:lnTo>
                  <a:pt x="37830" y="33690"/>
                </a:lnTo>
                <a:lnTo>
                  <a:pt x="37840" y="33700"/>
                </a:lnTo>
                <a:lnTo>
                  <a:pt x="37860" y="33690"/>
                </a:lnTo>
                <a:lnTo>
                  <a:pt x="37880" y="33690"/>
                </a:lnTo>
                <a:lnTo>
                  <a:pt x="37900" y="33690"/>
                </a:lnTo>
                <a:lnTo>
                  <a:pt x="37910" y="33700"/>
                </a:lnTo>
                <a:lnTo>
                  <a:pt x="37940" y="33700"/>
                </a:lnTo>
                <a:lnTo>
                  <a:pt x="37960" y="33700"/>
                </a:lnTo>
                <a:lnTo>
                  <a:pt x="37980" y="33700"/>
                </a:lnTo>
                <a:lnTo>
                  <a:pt x="38000" y="33700"/>
                </a:lnTo>
                <a:lnTo>
                  <a:pt x="38030" y="33700"/>
                </a:lnTo>
                <a:lnTo>
                  <a:pt x="38050" y="33690"/>
                </a:lnTo>
                <a:lnTo>
                  <a:pt x="38080" y="33690"/>
                </a:lnTo>
                <a:lnTo>
                  <a:pt x="38110" y="33680"/>
                </a:lnTo>
                <a:lnTo>
                  <a:pt x="38140" y="33680"/>
                </a:lnTo>
                <a:lnTo>
                  <a:pt x="38170" y="33670"/>
                </a:lnTo>
                <a:lnTo>
                  <a:pt x="38200" y="33650"/>
                </a:lnTo>
                <a:lnTo>
                  <a:pt x="38220" y="33640"/>
                </a:lnTo>
                <a:lnTo>
                  <a:pt x="38240" y="33630"/>
                </a:lnTo>
                <a:lnTo>
                  <a:pt x="38260" y="33610"/>
                </a:lnTo>
                <a:lnTo>
                  <a:pt x="38270" y="33590"/>
                </a:lnTo>
                <a:lnTo>
                  <a:pt x="38290" y="33580"/>
                </a:lnTo>
                <a:lnTo>
                  <a:pt x="38310" y="33550"/>
                </a:lnTo>
                <a:lnTo>
                  <a:pt x="38320" y="33530"/>
                </a:lnTo>
                <a:lnTo>
                  <a:pt x="38330" y="33510"/>
                </a:lnTo>
                <a:lnTo>
                  <a:pt x="38340" y="33490"/>
                </a:lnTo>
                <a:lnTo>
                  <a:pt x="38350" y="33460"/>
                </a:lnTo>
                <a:lnTo>
                  <a:pt x="38360" y="33440"/>
                </a:lnTo>
                <a:lnTo>
                  <a:pt x="38360" y="33430"/>
                </a:lnTo>
                <a:lnTo>
                  <a:pt x="38360" y="33410"/>
                </a:lnTo>
                <a:lnTo>
                  <a:pt x="38360" y="33380"/>
                </a:lnTo>
                <a:lnTo>
                  <a:pt x="38360" y="33360"/>
                </a:lnTo>
                <a:lnTo>
                  <a:pt x="38360" y="33330"/>
                </a:lnTo>
                <a:lnTo>
                  <a:pt x="38360" y="33310"/>
                </a:lnTo>
                <a:lnTo>
                  <a:pt x="38350" y="33290"/>
                </a:lnTo>
                <a:lnTo>
                  <a:pt x="38340" y="33270"/>
                </a:lnTo>
                <a:lnTo>
                  <a:pt x="38330" y="33250"/>
                </a:lnTo>
                <a:lnTo>
                  <a:pt x="38320" y="33230"/>
                </a:lnTo>
                <a:lnTo>
                  <a:pt x="38310" y="33230"/>
                </a:lnTo>
                <a:lnTo>
                  <a:pt x="38290" y="33220"/>
                </a:lnTo>
                <a:lnTo>
                  <a:pt x="38270" y="33210"/>
                </a:lnTo>
                <a:lnTo>
                  <a:pt x="38260" y="33210"/>
                </a:lnTo>
                <a:lnTo>
                  <a:pt x="38240" y="33190"/>
                </a:lnTo>
                <a:lnTo>
                  <a:pt x="38220" y="33180"/>
                </a:lnTo>
                <a:lnTo>
                  <a:pt x="38200" y="33170"/>
                </a:lnTo>
                <a:lnTo>
                  <a:pt x="38180" y="33150"/>
                </a:lnTo>
                <a:lnTo>
                  <a:pt x="38170" y="33140"/>
                </a:lnTo>
                <a:lnTo>
                  <a:pt x="38160" y="33130"/>
                </a:lnTo>
                <a:lnTo>
                  <a:pt x="38140" y="33110"/>
                </a:lnTo>
                <a:lnTo>
                  <a:pt x="38130" y="33100"/>
                </a:lnTo>
                <a:lnTo>
                  <a:pt x="38110" y="33090"/>
                </a:lnTo>
                <a:lnTo>
                  <a:pt x="38100" y="33080"/>
                </a:lnTo>
                <a:lnTo>
                  <a:pt x="38080" y="33070"/>
                </a:lnTo>
                <a:lnTo>
                  <a:pt x="38070" y="33050"/>
                </a:lnTo>
                <a:lnTo>
                  <a:pt x="38050" y="33030"/>
                </a:lnTo>
                <a:lnTo>
                  <a:pt x="38030" y="33010"/>
                </a:lnTo>
                <a:lnTo>
                  <a:pt x="38010" y="32990"/>
                </a:lnTo>
                <a:lnTo>
                  <a:pt x="38000" y="32970"/>
                </a:lnTo>
                <a:lnTo>
                  <a:pt x="37990" y="32950"/>
                </a:lnTo>
                <a:lnTo>
                  <a:pt x="37980" y="32930"/>
                </a:lnTo>
                <a:lnTo>
                  <a:pt x="37980" y="32910"/>
                </a:lnTo>
                <a:lnTo>
                  <a:pt x="37970" y="32890"/>
                </a:lnTo>
                <a:lnTo>
                  <a:pt x="37960" y="32870"/>
                </a:lnTo>
                <a:lnTo>
                  <a:pt x="37960" y="32850"/>
                </a:lnTo>
                <a:lnTo>
                  <a:pt x="37960" y="32820"/>
                </a:lnTo>
                <a:lnTo>
                  <a:pt x="37960" y="32800"/>
                </a:lnTo>
                <a:lnTo>
                  <a:pt x="37960" y="32790"/>
                </a:lnTo>
                <a:lnTo>
                  <a:pt x="37960" y="32760"/>
                </a:lnTo>
                <a:lnTo>
                  <a:pt x="37960" y="32740"/>
                </a:lnTo>
                <a:lnTo>
                  <a:pt x="37960" y="32710"/>
                </a:lnTo>
                <a:lnTo>
                  <a:pt x="37970" y="32690"/>
                </a:lnTo>
                <a:lnTo>
                  <a:pt x="37970" y="32670"/>
                </a:lnTo>
                <a:lnTo>
                  <a:pt x="37970" y="32650"/>
                </a:lnTo>
                <a:lnTo>
                  <a:pt x="37970" y="32630"/>
                </a:lnTo>
                <a:lnTo>
                  <a:pt x="37980" y="32610"/>
                </a:lnTo>
                <a:lnTo>
                  <a:pt x="37980" y="32580"/>
                </a:lnTo>
                <a:lnTo>
                  <a:pt x="37990" y="32550"/>
                </a:lnTo>
                <a:lnTo>
                  <a:pt x="37990" y="32530"/>
                </a:lnTo>
                <a:lnTo>
                  <a:pt x="37990" y="32510"/>
                </a:lnTo>
                <a:lnTo>
                  <a:pt x="38000" y="32490"/>
                </a:lnTo>
                <a:lnTo>
                  <a:pt x="38000" y="32460"/>
                </a:lnTo>
                <a:lnTo>
                  <a:pt x="38000" y="32430"/>
                </a:lnTo>
                <a:lnTo>
                  <a:pt x="37990" y="32410"/>
                </a:lnTo>
                <a:lnTo>
                  <a:pt x="37990" y="32380"/>
                </a:lnTo>
                <a:lnTo>
                  <a:pt x="37990" y="32360"/>
                </a:lnTo>
                <a:lnTo>
                  <a:pt x="37980" y="32340"/>
                </a:lnTo>
                <a:lnTo>
                  <a:pt x="37980" y="32320"/>
                </a:lnTo>
                <a:lnTo>
                  <a:pt x="37970" y="32310"/>
                </a:lnTo>
                <a:lnTo>
                  <a:pt x="37960" y="32290"/>
                </a:lnTo>
                <a:lnTo>
                  <a:pt x="37960" y="32270"/>
                </a:lnTo>
                <a:lnTo>
                  <a:pt x="37950" y="32260"/>
                </a:lnTo>
                <a:lnTo>
                  <a:pt x="37940" y="32240"/>
                </a:lnTo>
                <a:lnTo>
                  <a:pt x="37940" y="32230"/>
                </a:lnTo>
                <a:lnTo>
                  <a:pt x="37940" y="32200"/>
                </a:lnTo>
                <a:lnTo>
                  <a:pt x="37940" y="32190"/>
                </a:lnTo>
                <a:lnTo>
                  <a:pt x="37950" y="32170"/>
                </a:lnTo>
                <a:lnTo>
                  <a:pt x="37950" y="32160"/>
                </a:lnTo>
                <a:lnTo>
                  <a:pt x="37960" y="32140"/>
                </a:lnTo>
                <a:lnTo>
                  <a:pt x="37970" y="32130"/>
                </a:lnTo>
                <a:lnTo>
                  <a:pt x="37990" y="32110"/>
                </a:lnTo>
                <a:lnTo>
                  <a:pt x="38000" y="32090"/>
                </a:lnTo>
                <a:lnTo>
                  <a:pt x="38010" y="32080"/>
                </a:lnTo>
                <a:lnTo>
                  <a:pt x="38030" y="32060"/>
                </a:lnTo>
                <a:lnTo>
                  <a:pt x="38040" y="32050"/>
                </a:lnTo>
                <a:lnTo>
                  <a:pt x="38050" y="32030"/>
                </a:lnTo>
                <a:lnTo>
                  <a:pt x="38060" y="32010"/>
                </a:lnTo>
                <a:lnTo>
                  <a:pt x="38080" y="31990"/>
                </a:lnTo>
                <a:lnTo>
                  <a:pt x="38090" y="31960"/>
                </a:lnTo>
                <a:lnTo>
                  <a:pt x="38110" y="31940"/>
                </a:lnTo>
                <a:lnTo>
                  <a:pt x="38130" y="31910"/>
                </a:lnTo>
                <a:lnTo>
                  <a:pt x="38140" y="31890"/>
                </a:lnTo>
                <a:lnTo>
                  <a:pt x="38160" y="31860"/>
                </a:lnTo>
                <a:lnTo>
                  <a:pt x="38170" y="31850"/>
                </a:lnTo>
                <a:lnTo>
                  <a:pt x="38180" y="31830"/>
                </a:lnTo>
                <a:lnTo>
                  <a:pt x="38190" y="31800"/>
                </a:lnTo>
                <a:lnTo>
                  <a:pt x="38200" y="31770"/>
                </a:lnTo>
                <a:lnTo>
                  <a:pt x="38210" y="31760"/>
                </a:lnTo>
                <a:lnTo>
                  <a:pt x="38220" y="31730"/>
                </a:lnTo>
                <a:lnTo>
                  <a:pt x="38220" y="31710"/>
                </a:lnTo>
                <a:lnTo>
                  <a:pt x="38230" y="31690"/>
                </a:lnTo>
                <a:lnTo>
                  <a:pt x="38240" y="31660"/>
                </a:lnTo>
                <a:lnTo>
                  <a:pt x="38240" y="31640"/>
                </a:lnTo>
                <a:lnTo>
                  <a:pt x="38250" y="31610"/>
                </a:lnTo>
                <a:lnTo>
                  <a:pt x="38260" y="31580"/>
                </a:lnTo>
                <a:lnTo>
                  <a:pt x="38270" y="31560"/>
                </a:lnTo>
                <a:lnTo>
                  <a:pt x="38280" y="31540"/>
                </a:lnTo>
                <a:lnTo>
                  <a:pt x="38290" y="31510"/>
                </a:lnTo>
                <a:lnTo>
                  <a:pt x="38300" y="31490"/>
                </a:lnTo>
                <a:lnTo>
                  <a:pt x="38320" y="31470"/>
                </a:lnTo>
                <a:lnTo>
                  <a:pt x="38330" y="31460"/>
                </a:lnTo>
                <a:lnTo>
                  <a:pt x="38340" y="31440"/>
                </a:lnTo>
                <a:lnTo>
                  <a:pt x="38360" y="31430"/>
                </a:lnTo>
                <a:lnTo>
                  <a:pt x="38380" y="31410"/>
                </a:lnTo>
                <a:lnTo>
                  <a:pt x="38390" y="31400"/>
                </a:lnTo>
                <a:lnTo>
                  <a:pt x="38410" y="31390"/>
                </a:lnTo>
                <a:lnTo>
                  <a:pt x="38430" y="31370"/>
                </a:lnTo>
                <a:lnTo>
                  <a:pt x="38440" y="31360"/>
                </a:lnTo>
                <a:lnTo>
                  <a:pt x="38450" y="31360"/>
                </a:lnTo>
                <a:lnTo>
                  <a:pt x="38460" y="31350"/>
                </a:lnTo>
                <a:lnTo>
                  <a:pt x="38480" y="31340"/>
                </a:lnTo>
                <a:lnTo>
                  <a:pt x="38490" y="31340"/>
                </a:lnTo>
                <a:lnTo>
                  <a:pt x="38510" y="31330"/>
                </a:lnTo>
                <a:lnTo>
                  <a:pt x="38540" y="31310"/>
                </a:lnTo>
                <a:lnTo>
                  <a:pt x="38560" y="31310"/>
                </a:lnTo>
                <a:lnTo>
                  <a:pt x="38570" y="31290"/>
                </a:lnTo>
                <a:lnTo>
                  <a:pt x="38580" y="31280"/>
                </a:lnTo>
                <a:lnTo>
                  <a:pt x="38590" y="31260"/>
                </a:lnTo>
                <a:lnTo>
                  <a:pt x="38590" y="31240"/>
                </a:lnTo>
                <a:lnTo>
                  <a:pt x="38590" y="31230"/>
                </a:lnTo>
                <a:lnTo>
                  <a:pt x="38580" y="31220"/>
                </a:lnTo>
                <a:lnTo>
                  <a:pt x="38580" y="31210"/>
                </a:lnTo>
                <a:lnTo>
                  <a:pt x="38560" y="31200"/>
                </a:lnTo>
                <a:lnTo>
                  <a:pt x="38550" y="31190"/>
                </a:lnTo>
                <a:lnTo>
                  <a:pt x="38540" y="31190"/>
                </a:lnTo>
                <a:lnTo>
                  <a:pt x="38520" y="31180"/>
                </a:lnTo>
                <a:lnTo>
                  <a:pt x="38510" y="31170"/>
                </a:lnTo>
                <a:lnTo>
                  <a:pt x="38500" y="31160"/>
                </a:lnTo>
                <a:lnTo>
                  <a:pt x="38490" y="31150"/>
                </a:lnTo>
                <a:lnTo>
                  <a:pt x="38480" y="31130"/>
                </a:lnTo>
                <a:lnTo>
                  <a:pt x="38480" y="31120"/>
                </a:lnTo>
                <a:lnTo>
                  <a:pt x="38480" y="31100"/>
                </a:lnTo>
                <a:lnTo>
                  <a:pt x="38480" y="31080"/>
                </a:lnTo>
                <a:lnTo>
                  <a:pt x="38490" y="31060"/>
                </a:lnTo>
                <a:lnTo>
                  <a:pt x="38500" y="31050"/>
                </a:lnTo>
                <a:lnTo>
                  <a:pt x="38500" y="31030"/>
                </a:lnTo>
                <a:lnTo>
                  <a:pt x="38500" y="31020"/>
                </a:lnTo>
                <a:lnTo>
                  <a:pt x="38510" y="31000"/>
                </a:lnTo>
                <a:lnTo>
                  <a:pt x="38510" y="30990"/>
                </a:lnTo>
                <a:lnTo>
                  <a:pt x="38510" y="30980"/>
                </a:lnTo>
                <a:lnTo>
                  <a:pt x="38520" y="30970"/>
                </a:lnTo>
                <a:lnTo>
                  <a:pt x="38530" y="30960"/>
                </a:lnTo>
                <a:lnTo>
                  <a:pt x="38540" y="30950"/>
                </a:lnTo>
                <a:lnTo>
                  <a:pt x="38550" y="30930"/>
                </a:lnTo>
                <a:lnTo>
                  <a:pt x="38550" y="30920"/>
                </a:lnTo>
                <a:lnTo>
                  <a:pt x="38560" y="30910"/>
                </a:lnTo>
                <a:lnTo>
                  <a:pt x="38560" y="30900"/>
                </a:lnTo>
                <a:lnTo>
                  <a:pt x="38570" y="30890"/>
                </a:lnTo>
                <a:lnTo>
                  <a:pt x="38570" y="30880"/>
                </a:lnTo>
                <a:lnTo>
                  <a:pt x="38580" y="30870"/>
                </a:lnTo>
                <a:lnTo>
                  <a:pt x="38580" y="30840"/>
                </a:lnTo>
                <a:lnTo>
                  <a:pt x="38590" y="30820"/>
                </a:lnTo>
                <a:lnTo>
                  <a:pt x="38590" y="30800"/>
                </a:lnTo>
                <a:lnTo>
                  <a:pt x="38590" y="30790"/>
                </a:lnTo>
                <a:lnTo>
                  <a:pt x="38590" y="30770"/>
                </a:lnTo>
                <a:lnTo>
                  <a:pt x="38600" y="30760"/>
                </a:lnTo>
                <a:lnTo>
                  <a:pt x="38600" y="30750"/>
                </a:lnTo>
                <a:lnTo>
                  <a:pt x="38600" y="30730"/>
                </a:lnTo>
                <a:lnTo>
                  <a:pt x="38600" y="30720"/>
                </a:lnTo>
                <a:lnTo>
                  <a:pt x="38600" y="30710"/>
                </a:lnTo>
                <a:lnTo>
                  <a:pt x="38600" y="30700"/>
                </a:lnTo>
                <a:lnTo>
                  <a:pt x="38600" y="30690"/>
                </a:lnTo>
                <a:lnTo>
                  <a:pt x="38600" y="30670"/>
                </a:lnTo>
                <a:lnTo>
                  <a:pt x="38600" y="30650"/>
                </a:lnTo>
                <a:lnTo>
                  <a:pt x="38590" y="30640"/>
                </a:lnTo>
                <a:lnTo>
                  <a:pt x="38590" y="30620"/>
                </a:lnTo>
                <a:lnTo>
                  <a:pt x="38590" y="30610"/>
                </a:lnTo>
                <a:lnTo>
                  <a:pt x="38590" y="30600"/>
                </a:lnTo>
                <a:lnTo>
                  <a:pt x="38590" y="30590"/>
                </a:lnTo>
                <a:lnTo>
                  <a:pt x="38600" y="30570"/>
                </a:lnTo>
                <a:lnTo>
                  <a:pt x="38600" y="30560"/>
                </a:lnTo>
                <a:lnTo>
                  <a:pt x="38600" y="30550"/>
                </a:lnTo>
                <a:lnTo>
                  <a:pt x="38610" y="30530"/>
                </a:lnTo>
                <a:lnTo>
                  <a:pt x="38610" y="30520"/>
                </a:lnTo>
                <a:lnTo>
                  <a:pt x="38620" y="30510"/>
                </a:lnTo>
                <a:lnTo>
                  <a:pt x="38620" y="30500"/>
                </a:lnTo>
                <a:lnTo>
                  <a:pt x="38620" y="30490"/>
                </a:lnTo>
                <a:lnTo>
                  <a:pt x="38630" y="30480"/>
                </a:lnTo>
                <a:lnTo>
                  <a:pt x="38630" y="30460"/>
                </a:lnTo>
                <a:lnTo>
                  <a:pt x="38640" y="30450"/>
                </a:lnTo>
                <a:lnTo>
                  <a:pt x="38650" y="30440"/>
                </a:lnTo>
                <a:lnTo>
                  <a:pt x="38660" y="30420"/>
                </a:lnTo>
                <a:lnTo>
                  <a:pt x="38660" y="30410"/>
                </a:lnTo>
                <a:lnTo>
                  <a:pt x="38670" y="30400"/>
                </a:lnTo>
                <a:lnTo>
                  <a:pt x="38680" y="30390"/>
                </a:lnTo>
                <a:lnTo>
                  <a:pt x="38690" y="30370"/>
                </a:lnTo>
                <a:lnTo>
                  <a:pt x="38700" y="30360"/>
                </a:lnTo>
                <a:lnTo>
                  <a:pt x="38710" y="30350"/>
                </a:lnTo>
                <a:lnTo>
                  <a:pt x="38720" y="30340"/>
                </a:lnTo>
                <a:lnTo>
                  <a:pt x="38730" y="30330"/>
                </a:lnTo>
                <a:lnTo>
                  <a:pt x="38740" y="30320"/>
                </a:lnTo>
                <a:lnTo>
                  <a:pt x="38750" y="30310"/>
                </a:lnTo>
                <a:lnTo>
                  <a:pt x="38760" y="30300"/>
                </a:lnTo>
                <a:lnTo>
                  <a:pt x="38770" y="30290"/>
                </a:lnTo>
                <a:lnTo>
                  <a:pt x="38780" y="30280"/>
                </a:lnTo>
                <a:lnTo>
                  <a:pt x="38800" y="30260"/>
                </a:lnTo>
                <a:lnTo>
                  <a:pt x="38810" y="30250"/>
                </a:lnTo>
                <a:lnTo>
                  <a:pt x="38820" y="30250"/>
                </a:lnTo>
                <a:lnTo>
                  <a:pt x="38830" y="30240"/>
                </a:lnTo>
                <a:lnTo>
                  <a:pt x="38850" y="30230"/>
                </a:lnTo>
                <a:lnTo>
                  <a:pt x="38860" y="30230"/>
                </a:lnTo>
                <a:lnTo>
                  <a:pt x="38880" y="30220"/>
                </a:lnTo>
                <a:lnTo>
                  <a:pt x="38890" y="30220"/>
                </a:lnTo>
                <a:lnTo>
                  <a:pt x="38910" y="30220"/>
                </a:lnTo>
                <a:lnTo>
                  <a:pt x="38920" y="30210"/>
                </a:lnTo>
                <a:lnTo>
                  <a:pt x="38940" y="30210"/>
                </a:lnTo>
                <a:lnTo>
                  <a:pt x="38950" y="30210"/>
                </a:lnTo>
                <a:lnTo>
                  <a:pt x="38960" y="30200"/>
                </a:lnTo>
                <a:lnTo>
                  <a:pt x="38970" y="30190"/>
                </a:lnTo>
                <a:lnTo>
                  <a:pt x="38980" y="30180"/>
                </a:lnTo>
                <a:lnTo>
                  <a:pt x="38990" y="30170"/>
                </a:lnTo>
                <a:lnTo>
                  <a:pt x="38990" y="30160"/>
                </a:lnTo>
                <a:lnTo>
                  <a:pt x="38990" y="30140"/>
                </a:lnTo>
                <a:lnTo>
                  <a:pt x="39000" y="30130"/>
                </a:lnTo>
                <a:lnTo>
                  <a:pt x="39000" y="30120"/>
                </a:lnTo>
                <a:lnTo>
                  <a:pt x="39000" y="30100"/>
                </a:lnTo>
                <a:lnTo>
                  <a:pt x="39000" y="30080"/>
                </a:lnTo>
                <a:lnTo>
                  <a:pt x="39010" y="30070"/>
                </a:lnTo>
                <a:lnTo>
                  <a:pt x="39010" y="30060"/>
                </a:lnTo>
                <a:lnTo>
                  <a:pt x="39010" y="30040"/>
                </a:lnTo>
                <a:lnTo>
                  <a:pt x="39010" y="30030"/>
                </a:lnTo>
                <a:lnTo>
                  <a:pt x="39010" y="30020"/>
                </a:lnTo>
                <a:lnTo>
                  <a:pt x="39010" y="30010"/>
                </a:lnTo>
                <a:lnTo>
                  <a:pt x="39020" y="30000"/>
                </a:lnTo>
                <a:lnTo>
                  <a:pt x="39020" y="29990"/>
                </a:lnTo>
                <a:lnTo>
                  <a:pt x="39030" y="29980"/>
                </a:lnTo>
                <a:lnTo>
                  <a:pt x="39040" y="29960"/>
                </a:lnTo>
                <a:lnTo>
                  <a:pt x="39040" y="29950"/>
                </a:lnTo>
                <a:lnTo>
                  <a:pt x="39040" y="29940"/>
                </a:lnTo>
                <a:lnTo>
                  <a:pt x="39040" y="29930"/>
                </a:lnTo>
                <a:lnTo>
                  <a:pt x="39040" y="29910"/>
                </a:lnTo>
                <a:lnTo>
                  <a:pt x="39040" y="29900"/>
                </a:lnTo>
                <a:lnTo>
                  <a:pt x="39040" y="29890"/>
                </a:lnTo>
                <a:lnTo>
                  <a:pt x="39030" y="29870"/>
                </a:lnTo>
                <a:lnTo>
                  <a:pt x="39030" y="29850"/>
                </a:lnTo>
                <a:lnTo>
                  <a:pt x="39020" y="29840"/>
                </a:lnTo>
                <a:lnTo>
                  <a:pt x="39010" y="29820"/>
                </a:lnTo>
                <a:lnTo>
                  <a:pt x="39000" y="29800"/>
                </a:lnTo>
                <a:lnTo>
                  <a:pt x="39000" y="29790"/>
                </a:lnTo>
                <a:lnTo>
                  <a:pt x="38990" y="29780"/>
                </a:lnTo>
                <a:lnTo>
                  <a:pt x="38980" y="29760"/>
                </a:lnTo>
                <a:lnTo>
                  <a:pt x="38970" y="29750"/>
                </a:lnTo>
                <a:lnTo>
                  <a:pt x="38960" y="29730"/>
                </a:lnTo>
                <a:lnTo>
                  <a:pt x="38960" y="29720"/>
                </a:lnTo>
                <a:lnTo>
                  <a:pt x="38950" y="29700"/>
                </a:lnTo>
                <a:lnTo>
                  <a:pt x="38940" y="29690"/>
                </a:lnTo>
                <a:lnTo>
                  <a:pt x="38930" y="29680"/>
                </a:lnTo>
                <a:lnTo>
                  <a:pt x="38930" y="29670"/>
                </a:lnTo>
                <a:lnTo>
                  <a:pt x="38920" y="29650"/>
                </a:lnTo>
                <a:lnTo>
                  <a:pt x="38910" y="29650"/>
                </a:lnTo>
                <a:lnTo>
                  <a:pt x="38900" y="29630"/>
                </a:lnTo>
                <a:lnTo>
                  <a:pt x="38890" y="29620"/>
                </a:lnTo>
                <a:lnTo>
                  <a:pt x="38890" y="29610"/>
                </a:lnTo>
                <a:lnTo>
                  <a:pt x="38880" y="29600"/>
                </a:lnTo>
                <a:lnTo>
                  <a:pt x="38870" y="29590"/>
                </a:lnTo>
                <a:lnTo>
                  <a:pt x="38860" y="29580"/>
                </a:lnTo>
                <a:lnTo>
                  <a:pt x="38850" y="29560"/>
                </a:lnTo>
                <a:lnTo>
                  <a:pt x="38850" y="29550"/>
                </a:lnTo>
                <a:lnTo>
                  <a:pt x="38840" y="29530"/>
                </a:lnTo>
                <a:lnTo>
                  <a:pt x="38830" y="29510"/>
                </a:lnTo>
                <a:lnTo>
                  <a:pt x="38830" y="29500"/>
                </a:lnTo>
                <a:lnTo>
                  <a:pt x="38820" y="29480"/>
                </a:lnTo>
                <a:lnTo>
                  <a:pt x="38820" y="29460"/>
                </a:lnTo>
                <a:lnTo>
                  <a:pt x="38810" y="29440"/>
                </a:lnTo>
                <a:lnTo>
                  <a:pt x="38800" y="29420"/>
                </a:lnTo>
                <a:lnTo>
                  <a:pt x="38800" y="29400"/>
                </a:lnTo>
                <a:lnTo>
                  <a:pt x="38790" y="29390"/>
                </a:lnTo>
                <a:lnTo>
                  <a:pt x="38790" y="29370"/>
                </a:lnTo>
                <a:lnTo>
                  <a:pt x="38780" y="29350"/>
                </a:lnTo>
                <a:lnTo>
                  <a:pt x="38780" y="29330"/>
                </a:lnTo>
                <a:lnTo>
                  <a:pt x="38770" y="29320"/>
                </a:lnTo>
                <a:lnTo>
                  <a:pt x="38770" y="29290"/>
                </a:lnTo>
                <a:lnTo>
                  <a:pt x="38760" y="29280"/>
                </a:lnTo>
                <a:lnTo>
                  <a:pt x="38760" y="29260"/>
                </a:lnTo>
                <a:lnTo>
                  <a:pt x="38750" y="29240"/>
                </a:lnTo>
                <a:lnTo>
                  <a:pt x="38750" y="29230"/>
                </a:lnTo>
                <a:lnTo>
                  <a:pt x="38740" y="29210"/>
                </a:lnTo>
                <a:lnTo>
                  <a:pt x="38730" y="29200"/>
                </a:lnTo>
                <a:lnTo>
                  <a:pt x="38730" y="29190"/>
                </a:lnTo>
                <a:lnTo>
                  <a:pt x="38720" y="29170"/>
                </a:lnTo>
                <a:lnTo>
                  <a:pt x="38710" y="29160"/>
                </a:lnTo>
                <a:lnTo>
                  <a:pt x="38700" y="29140"/>
                </a:lnTo>
                <a:lnTo>
                  <a:pt x="38700" y="29120"/>
                </a:lnTo>
                <a:lnTo>
                  <a:pt x="38690" y="29110"/>
                </a:lnTo>
                <a:lnTo>
                  <a:pt x="38680" y="29100"/>
                </a:lnTo>
                <a:lnTo>
                  <a:pt x="38680" y="29090"/>
                </a:lnTo>
                <a:lnTo>
                  <a:pt x="38680" y="29080"/>
                </a:lnTo>
                <a:lnTo>
                  <a:pt x="38680" y="29070"/>
                </a:lnTo>
                <a:lnTo>
                  <a:pt x="38690" y="29060"/>
                </a:lnTo>
                <a:lnTo>
                  <a:pt x="38700" y="29050"/>
                </a:lnTo>
                <a:lnTo>
                  <a:pt x="38710" y="29040"/>
                </a:lnTo>
                <a:lnTo>
                  <a:pt x="38720" y="29030"/>
                </a:lnTo>
                <a:lnTo>
                  <a:pt x="38730" y="29030"/>
                </a:lnTo>
                <a:lnTo>
                  <a:pt x="38740" y="29020"/>
                </a:lnTo>
                <a:lnTo>
                  <a:pt x="38750" y="29020"/>
                </a:lnTo>
                <a:lnTo>
                  <a:pt x="38760" y="29020"/>
                </a:lnTo>
                <a:lnTo>
                  <a:pt x="38770" y="29020"/>
                </a:lnTo>
                <a:lnTo>
                  <a:pt x="38790" y="29020"/>
                </a:lnTo>
                <a:lnTo>
                  <a:pt x="38800" y="29020"/>
                </a:lnTo>
                <a:lnTo>
                  <a:pt x="38810" y="29030"/>
                </a:lnTo>
                <a:lnTo>
                  <a:pt x="38820" y="29030"/>
                </a:lnTo>
                <a:lnTo>
                  <a:pt x="38840" y="29040"/>
                </a:lnTo>
                <a:lnTo>
                  <a:pt x="38860" y="29040"/>
                </a:lnTo>
                <a:lnTo>
                  <a:pt x="38880" y="29050"/>
                </a:lnTo>
                <a:lnTo>
                  <a:pt x="38900" y="29050"/>
                </a:lnTo>
                <a:lnTo>
                  <a:pt x="38920" y="29050"/>
                </a:lnTo>
                <a:lnTo>
                  <a:pt x="38940" y="29050"/>
                </a:lnTo>
                <a:lnTo>
                  <a:pt x="38960" y="29050"/>
                </a:lnTo>
                <a:lnTo>
                  <a:pt x="38980" y="29050"/>
                </a:lnTo>
                <a:lnTo>
                  <a:pt x="39000" y="29050"/>
                </a:lnTo>
                <a:lnTo>
                  <a:pt x="39010" y="29050"/>
                </a:lnTo>
                <a:lnTo>
                  <a:pt x="39030" y="29040"/>
                </a:lnTo>
                <a:lnTo>
                  <a:pt x="39050" y="29040"/>
                </a:lnTo>
                <a:lnTo>
                  <a:pt x="39060" y="29030"/>
                </a:lnTo>
                <a:lnTo>
                  <a:pt x="39070" y="29020"/>
                </a:lnTo>
                <a:lnTo>
                  <a:pt x="39080" y="29010"/>
                </a:lnTo>
                <a:lnTo>
                  <a:pt x="39090" y="29000"/>
                </a:lnTo>
                <a:lnTo>
                  <a:pt x="39090" y="28980"/>
                </a:lnTo>
                <a:lnTo>
                  <a:pt x="39090" y="28970"/>
                </a:lnTo>
                <a:lnTo>
                  <a:pt x="39080" y="28950"/>
                </a:lnTo>
                <a:lnTo>
                  <a:pt x="39080" y="28930"/>
                </a:lnTo>
                <a:lnTo>
                  <a:pt x="39070" y="28920"/>
                </a:lnTo>
                <a:lnTo>
                  <a:pt x="39080" y="28910"/>
                </a:lnTo>
                <a:lnTo>
                  <a:pt x="39080" y="28890"/>
                </a:lnTo>
                <a:lnTo>
                  <a:pt x="39080" y="28880"/>
                </a:lnTo>
                <a:lnTo>
                  <a:pt x="39080" y="28860"/>
                </a:lnTo>
                <a:lnTo>
                  <a:pt x="39090" y="28850"/>
                </a:lnTo>
                <a:lnTo>
                  <a:pt x="39090" y="28830"/>
                </a:lnTo>
                <a:lnTo>
                  <a:pt x="39100" y="28810"/>
                </a:lnTo>
                <a:lnTo>
                  <a:pt x="39110" y="28800"/>
                </a:lnTo>
                <a:lnTo>
                  <a:pt x="39130" y="28790"/>
                </a:lnTo>
                <a:lnTo>
                  <a:pt x="39140" y="28780"/>
                </a:lnTo>
                <a:lnTo>
                  <a:pt x="39160" y="28770"/>
                </a:lnTo>
                <a:lnTo>
                  <a:pt x="39170" y="28760"/>
                </a:lnTo>
                <a:lnTo>
                  <a:pt x="39180" y="28750"/>
                </a:lnTo>
                <a:lnTo>
                  <a:pt x="39190" y="28730"/>
                </a:lnTo>
                <a:lnTo>
                  <a:pt x="39200" y="28720"/>
                </a:lnTo>
                <a:lnTo>
                  <a:pt x="39220" y="28710"/>
                </a:lnTo>
                <a:lnTo>
                  <a:pt x="39230" y="28710"/>
                </a:lnTo>
                <a:lnTo>
                  <a:pt x="39230" y="28700"/>
                </a:lnTo>
                <a:lnTo>
                  <a:pt x="39250" y="28690"/>
                </a:lnTo>
                <a:lnTo>
                  <a:pt x="39260" y="28680"/>
                </a:lnTo>
                <a:lnTo>
                  <a:pt x="39270" y="28680"/>
                </a:lnTo>
                <a:lnTo>
                  <a:pt x="39280" y="28670"/>
                </a:lnTo>
                <a:lnTo>
                  <a:pt x="39280" y="28660"/>
                </a:lnTo>
                <a:lnTo>
                  <a:pt x="39290" y="28650"/>
                </a:lnTo>
                <a:lnTo>
                  <a:pt x="39300" y="28640"/>
                </a:lnTo>
                <a:lnTo>
                  <a:pt x="39300" y="28630"/>
                </a:lnTo>
                <a:lnTo>
                  <a:pt x="39310" y="28620"/>
                </a:lnTo>
                <a:lnTo>
                  <a:pt x="39310" y="28610"/>
                </a:lnTo>
                <a:lnTo>
                  <a:pt x="39320" y="28610"/>
                </a:lnTo>
                <a:lnTo>
                  <a:pt x="39320" y="28600"/>
                </a:lnTo>
                <a:lnTo>
                  <a:pt x="39320" y="28580"/>
                </a:lnTo>
                <a:lnTo>
                  <a:pt x="39330" y="28560"/>
                </a:lnTo>
                <a:lnTo>
                  <a:pt x="39330" y="28550"/>
                </a:lnTo>
                <a:lnTo>
                  <a:pt x="39330" y="28530"/>
                </a:lnTo>
                <a:lnTo>
                  <a:pt x="39330" y="28510"/>
                </a:lnTo>
                <a:lnTo>
                  <a:pt x="39330" y="28490"/>
                </a:lnTo>
                <a:lnTo>
                  <a:pt x="39330" y="28480"/>
                </a:lnTo>
                <a:lnTo>
                  <a:pt x="39330" y="28470"/>
                </a:lnTo>
                <a:lnTo>
                  <a:pt x="39330" y="28450"/>
                </a:lnTo>
                <a:lnTo>
                  <a:pt x="39320" y="28440"/>
                </a:lnTo>
                <a:lnTo>
                  <a:pt x="39320" y="28430"/>
                </a:lnTo>
                <a:lnTo>
                  <a:pt x="39320" y="28420"/>
                </a:lnTo>
                <a:lnTo>
                  <a:pt x="39310" y="28400"/>
                </a:lnTo>
                <a:lnTo>
                  <a:pt x="39310" y="28390"/>
                </a:lnTo>
                <a:lnTo>
                  <a:pt x="39300" y="28380"/>
                </a:lnTo>
                <a:lnTo>
                  <a:pt x="39300" y="28370"/>
                </a:lnTo>
                <a:lnTo>
                  <a:pt x="39300" y="28360"/>
                </a:lnTo>
                <a:lnTo>
                  <a:pt x="39290" y="28360"/>
                </a:lnTo>
                <a:lnTo>
                  <a:pt x="39290" y="28350"/>
                </a:lnTo>
                <a:lnTo>
                  <a:pt x="39290" y="28340"/>
                </a:lnTo>
                <a:lnTo>
                  <a:pt x="39280" y="28330"/>
                </a:lnTo>
                <a:lnTo>
                  <a:pt x="39280" y="28320"/>
                </a:lnTo>
                <a:lnTo>
                  <a:pt x="39270" y="28310"/>
                </a:lnTo>
                <a:lnTo>
                  <a:pt x="39270" y="28300"/>
                </a:lnTo>
                <a:lnTo>
                  <a:pt x="39270" y="28280"/>
                </a:lnTo>
                <a:lnTo>
                  <a:pt x="39270" y="28270"/>
                </a:lnTo>
                <a:lnTo>
                  <a:pt x="39270" y="28260"/>
                </a:lnTo>
                <a:lnTo>
                  <a:pt x="39270" y="28250"/>
                </a:lnTo>
                <a:lnTo>
                  <a:pt x="39270" y="28240"/>
                </a:lnTo>
                <a:lnTo>
                  <a:pt x="39270" y="28230"/>
                </a:lnTo>
                <a:lnTo>
                  <a:pt x="39270" y="28220"/>
                </a:lnTo>
                <a:lnTo>
                  <a:pt x="39270" y="28210"/>
                </a:lnTo>
                <a:lnTo>
                  <a:pt x="39280" y="28200"/>
                </a:lnTo>
                <a:lnTo>
                  <a:pt x="39280" y="28190"/>
                </a:lnTo>
                <a:lnTo>
                  <a:pt x="39280" y="28180"/>
                </a:lnTo>
                <a:lnTo>
                  <a:pt x="39290" y="28170"/>
                </a:lnTo>
                <a:lnTo>
                  <a:pt x="39290" y="28160"/>
                </a:lnTo>
                <a:lnTo>
                  <a:pt x="39290" y="28150"/>
                </a:lnTo>
                <a:lnTo>
                  <a:pt x="39300" y="28140"/>
                </a:lnTo>
                <a:lnTo>
                  <a:pt x="39300" y="28130"/>
                </a:lnTo>
                <a:lnTo>
                  <a:pt x="39310" y="28120"/>
                </a:lnTo>
                <a:lnTo>
                  <a:pt x="39310" y="28110"/>
                </a:lnTo>
                <a:lnTo>
                  <a:pt x="39320" y="28100"/>
                </a:lnTo>
                <a:lnTo>
                  <a:pt x="39330" y="28090"/>
                </a:lnTo>
                <a:lnTo>
                  <a:pt x="39330" y="28080"/>
                </a:lnTo>
                <a:lnTo>
                  <a:pt x="39340" y="28080"/>
                </a:lnTo>
                <a:lnTo>
                  <a:pt x="39350" y="28070"/>
                </a:lnTo>
                <a:lnTo>
                  <a:pt x="39360" y="28070"/>
                </a:lnTo>
                <a:lnTo>
                  <a:pt x="39370" y="28070"/>
                </a:lnTo>
                <a:lnTo>
                  <a:pt x="39380" y="28060"/>
                </a:lnTo>
                <a:lnTo>
                  <a:pt x="39390" y="28060"/>
                </a:lnTo>
                <a:lnTo>
                  <a:pt x="39400" y="28060"/>
                </a:lnTo>
                <a:lnTo>
                  <a:pt x="39410" y="28060"/>
                </a:lnTo>
                <a:lnTo>
                  <a:pt x="39420" y="28060"/>
                </a:lnTo>
                <a:lnTo>
                  <a:pt x="39430" y="28060"/>
                </a:lnTo>
                <a:lnTo>
                  <a:pt x="39440" y="28060"/>
                </a:lnTo>
                <a:lnTo>
                  <a:pt x="39450" y="28060"/>
                </a:lnTo>
                <a:lnTo>
                  <a:pt x="39450" y="28070"/>
                </a:lnTo>
                <a:lnTo>
                  <a:pt x="39470" y="28070"/>
                </a:lnTo>
                <a:lnTo>
                  <a:pt x="39480" y="28080"/>
                </a:lnTo>
                <a:lnTo>
                  <a:pt x="39490" y="28080"/>
                </a:lnTo>
                <a:lnTo>
                  <a:pt x="39490" y="28090"/>
                </a:lnTo>
                <a:lnTo>
                  <a:pt x="39500" y="28090"/>
                </a:lnTo>
                <a:lnTo>
                  <a:pt x="39500" y="28100"/>
                </a:lnTo>
                <a:lnTo>
                  <a:pt x="39510" y="28100"/>
                </a:lnTo>
                <a:lnTo>
                  <a:pt x="39520" y="28110"/>
                </a:lnTo>
                <a:lnTo>
                  <a:pt x="39530" y="28120"/>
                </a:lnTo>
                <a:lnTo>
                  <a:pt x="39540" y="28130"/>
                </a:lnTo>
                <a:lnTo>
                  <a:pt x="39540" y="28140"/>
                </a:lnTo>
                <a:lnTo>
                  <a:pt x="39550" y="28140"/>
                </a:lnTo>
                <a:lnTo>
                  <a:pt x="39560" y="28150"/>
                </a:lnTo>
                <a:lnTo>
                  <a:pt x="39560" y="28160"/>
                </a:lnTo>
                <a:lnTo>
                  <a:pt x="39570" y="28170"/>
                </a:lnTo>
                <a:lnTo>
                  <a:pt x="39570" y="28180"/>
                </a:lnTo>
                <a:lnTo>
                  <a:pt x="39580" y="28190"/>
                </a:lnTo>
                <a:lnTo>
                  <a:pt x="39590" y="28200"/>
                </a:lnTo>
                <a:lnTo>
                  <a:pt x="39590" y="28210"/>
                </a:lnTo>
                <a:lnTo>
                  <a:pt x="39600" y="28210"/>
                </a:lnTo>
                <a:lnTo>
                  <a:pt x="39600" y="28220"/>
                </a:lnTo>
                <a:lnTo>
                  <a:pt x="39610" y="28230"/>
                </a:lnTo>
                <a:lnTo>
                  <a:pt x="39620" y="28240"/>
                </a:lnTo>
                <a:lnTo>
                  <a:pt x="39620" y="28250"/>
                </a:lnTo>
                <a:lnTo>
                  <a:pt x="39630" y="28260"/>
                </a:lnTo>
                <a:lnTo>
                  <a:pt x="39640" y="28270"/>
                </a:lnTo>
                <a:lnTo>
                  <a:pt x="39650" y="28280"/>
                </a:lnTo>
                <a:lnTo>
                  <a:pt x="39660" y="28290"/>
                </a:lnTo>
                <a:lnTo>
                  <a:pt x="39670" y="28300"/>
                </a:lnTo>
                <a:lnTo>
                  <a:pt x="39680" y="28310"/>
                </a:lnTo>
                <a:lnTo>
                  <a:pt x="39690" y="28320"/>
                </a:lnTo>
                <a:lnTo>
                  <a:pt x="39700" y="28320"/>
                </a:lnTo>
                <a:lnTo>
                  <a:pt x="39700" y="28330"/>
                </a:lnTo>
                <a:lnTo>
                  <a:pt x="39720" y="28340"/>
                </a:lnTo>
                <a:lnTo>
                  <a:pt x="39730" y="28350"/>
                </a:lnTo>
                <a:lnTo>
                  <a:pt x="39740" y="28350"/>
                </a:lnTo>
                <a:lnTo>
                  <a:pt x="39750" y="28350"/>
                </a:lnTo>
                <a:lnTo>
                  <a:pt x="39760" y="28350"/>
                </a:lnTo>
                <a:lnTo>
                  <a:pt x="39770" y="28360"/>
                </a:lnTo>
                <a:lnTo>
                  <a:pt x="39790" y="28360"/>
                </a:lnTo>
                <a:lnTo>
                  <a:pt x="39800" y="28360"/>
                </a:lnTo>
                <a:lnTo>
                  <a:pt x="39810" y="28350"/>
                </a:lnTo>
                <a:lnTo>
                  <a:pt x="39820" y="28350"/>
                </a:lnTo>
                <a:lnTo>
                  <a:pt x="39830" y="28350"/>
                </a:lnTo>
                <a:lnTo>
                  <a:pt x="39840" y="28350"/>
                </a:lnTo>
                <a:lnTo>
                  <a:pt x="39850" y="28340"/>
                </a:lnTo>
                <a:lnTo>
                  <a:pt x="39870" y="28340"/>
                </a:lnTo>
                <a:lnTo>
                  <a:pt x="39880" y="28330"/>
                </a:lnTo>
                <a:lnTo>
                  <a:pt x="39890" y="28320"/>
                </a:lnTo>
                <a:lnTo>
                  <a:pt x="39900" y="28320"/>
                </a:lnTo>
                <a:lnTo>
                  <a:pt x="39910" y="28310"/>
                </a:lnTo>
                <a:lnTo>
                  <a:pt x="39930" y="28300"/>
                </a:lnTo>
                <a:lnTo>
                  <a:pt x="39940" y="28290"/>
                </a:lnTo>
                <a:lnTo>
                  <a:pt x="39940" y="28280"/>
                </a:lnTo>
                <a:lnTo>
                  <a:pt x="39950" y="28280"/>
                </a:lnTo>
                <a:lnTo>
                  <a:pt x="39960" y="28270"/>
                </a:lnTo>
                <a:lnTo>
                  <a:pt x="39970" y="28260"/>
                </a:lnTo>
                <a:lnTo>
                  <a:pt x="39980" y="28250"/>
                </a:lnTo>
                <a:lnTo>
                  <a:pt x="39980" y="28240"/>
                </a:lnTo>
                <a:lnTo>
                  <a:pt x="39990" y="28230"/>
                </a:lnTo>
                <a:lnTo>
                  <a:pt x="40000" y="28220"/>
                </a:lnTo>
                <a:lnTo>
                  <a:pt x="40000" y="28210"/>
                </a:lnTo>
                <a:lnTo>
                  <a:pt x="40010" y="28200"/>
                </a:lnTo>
                <a:lnTo>
                  <a:pt x="40020" y="28190"/>
                </a:lnTo>
                <a:lnTo>
                  <a:pt x="40030" y="28180"/>
                </a:lnTo>
                <a:lnTo>
                  <a:pt x="40040" y="28180"/>
                </a:lnTo>
                <a:lnTo>
                  <a:pt x="40050" y="28170"/>
                </a:lnTo>
                <a:lnTo>
                  <a:pt x="40060" y="28170"/>
                </a:lnTo>
                <a:lnTo>
                  <a:pt x="40070" y="28160"/>
                </a:lnTo>
                <a:lnTo>
                  <a:pt x="40080" y="28160"/>
                </a:lnTo>
                <a:lnTo>
                  <a:pt x="40090" y="28160"/>
                </a:lnTo>
                <a:lnTo>
                  <a:pt x="40100" y="28150"/>
                </a:lnTo>
                <a:lnTo>
                  <a:pt x="40120" y="28150"/>
                </a:lnTo>
                <a:lnTo>
                  <a:pt x="40130" y="28150"/>
                </a:lnTo>
                <a:lnTo>
                  <a:pt x="40140" y="28150"/>
                </a:lnTo>
                <a:lnTo>
                  <a:pt x="40160" y="28140"/>
                </a:lnTo>
                <a:lnTo>
                  <a:pt x="40170" y="28140"/>
                </a:lnTo>
                <a:lnTo>
                  <a:pt x="40190" y="28140"/>
                </a:lnTo>
                <a:lnTo>
                  <a:pt x="40200" y="28140"/>
                </a:lnTo>
                <a:lnTo>
                  <a:pt x="40210" y="28140"/>
                </a:lnTo>
                <a:lnTo>
                  <a:pt x="40220" y="28140"/>
                </a:lnTo>
                <a:lnTo>
                  <a:pt x="40230" y="28140"/>
                </a:lnTo>
                <a:lnTo>
                  <a:pt x="40230" y="28130"/>
                </a:lnTo>
                <a:lnTo>
                  <a:pt x="40240" y="28130"/>
                </a:lnTo>
                <a:lnTo>
                  <a:pt x="40250" y="28130"/>
                </a:lnTo>
                <a:lnTo>
                  <a:pt x="40260" y="28120"/>
                </a:lnTo>
                <a:lnTo>
                  <a:pt x="40270" y="28120"/>
                </a:lnTo>
                <a:lnTo>
                  <a:pt x="40270" y="28110"/>
                </a:lnTo>
                <a:lnTo>
                  <a:pt x="40280" y="28110"/>
                </a:lnTo>
                <a:lnTo>
                  <a:pt x="40290" y="28100"/>
                </a:lnTo>
                <a:lnTo>
                  <a:pt x="40290" y="28090"/>
                </a:lnTo>
                <a:lnTo>
                  <a:pt x="40300" y="28090"/>
                </a:lnTo>
                <a:lnTo>
                  <a:pt x="40310" y="28080"/>
                </a:lnTo>
                <a:lnTo>
                  <a:pt x="40310" y="28070"/>
                </a:lnTo>
                <a:lnTo>
                  <a:pt x="40320" y="28070"/>
                </a:lnTo>
                <a:lnTo>
                  <a:pt x="40320" y="28060"/>
                </a:lnTo>
                <a:lnTo>
                  <a:pt x="40330" y="28050"/>
                </a:lnTo>
                <a:lnTo>
                  <a:pt x="40330" y="28040"/>
                </a:lnTo>
                <a:lnTo>
                  <a:pt x="40330" y="28030"/>
                </a:lnTo>
                <a:lnTo>
                  <a:pt x="40320" y="28020"/>
                </a:lnTo>
                <a:lnTo>
                  <a:pt x="40320" y="28010"/>
                </a:lnTo>
                <a:lnTo>
                  <a:pt x="40310" y="28010"/>
                </a:lnTo>
                <a:lnTo>
                  <a:pt x="40300" y="28000"/>
                </a:lnTo>
                <a:lnTo>
                  <a:pt x="40290" y="27980"/>
                </a:lnTo>
                <a:lnTo>
                  <a:pt x="40290" y="27970"/>
                </a:lnTo>
                <a:lnTo>
                  <a:pt x="40300" y="27960"/>
                </a:lnTo>
                <a:lnTo>
                  <a:pt x="40300" y="27940"/>
                </a:lnTo>
                <a:lnTo>
                  <a:pt x="40310" y="27930"/>
                </a:lnTo>
                <a:lnTo>
                  <a:pt x="40320" y="27920"/>
                </a:lnTo>
                <a:lnTo>
                  <a:pt x="40330" y="27910"/>
                </a:lnTo>
                <a:lnTo>
                  <a:pt x="40340" y="27900"/>
                </a:lnTo>
                <a:lnTo>
                  <a:pt x="40350" y="27890"/>
                </a:lnTo>
                <a:lnTo>
                  <a:pt x="40360" y="27880"/>
                </a:lnTo>
                <a:lnTo>
                  <a:pt x="40360" y="27870"/>
                </a:lnTo>
                <a:lnTo>
                  <a:pt x="40370" y="27870"/>
                </a:lnTo>
                <a:lnTo>
                  <a:pt x="40380" y="27860"/>
                </a:lnTo>
                <a:lnTo>
                  <a:pt x="40400" y="27850"/>
                </a:lnTo>
                <a:lnTo>
                  <a:pt x="40410" y="27850"/>
                </a:lnTo>
                <a:lnTo>
                  <a:pt x="40420" y="27840"/>
                </a:lnTo>
                <a:lnTo>
                  <a:pt x="40430" y="27830"/>
                </a:lnTo>
                <a:lnTo>
                  <a:pt x="40440" y="27830"/>
                </a:lnTo>
                <a:lnTo>
                  <a:pt x="40450" y="27820"/>
                </a:lnTo>
                <a:lnTo>
                  <a:pt x="40460" y="27810"/>
                </a:lnTo>
                <a:lnTo>
                  <a:pt x="40470" y="27800"/>
                </a:lnTo>
                <a:lnTo>
                  <a:pt x="40480" y="27800"/>
                </a:lnTo>
                <a:lnTo>
                  <a:pt x="40490" y="27790"/>
                </a:lnTo>
                <a:lnTo>
                  <a:pt x="40500" y="27790"/>
                </a:lnTo>
                <a:lnTo>
                  <a:pt x="40510" y="27780"/>
                </a:lnTo>
                <a:lnTo>
                  <a:pt x="40520" y="27770"/>
                </a:lnTo>
                <a:lnTo>
                  <a:pt x="40530" y="27760"/>
                </a:lnTo>
                <a:lnTo>
                  <a:pt x="40540" y="27750"/>
                </a:lnTo>
                <a:lnTo>
                  <a:pt x="40550" y="27740"/>
                </a:lnTo>
                <a:lnTo>
                  <a:pt x="40560" y="27730"/>
                </a:lnTo>
                <a:lnTo>
                  <a:pt x="40570" y="27730"/>
                </a:lnTo>
                <a:lnTo>
                  <a:pt x="40580" y="27710"/>
                </a:lnTo>
                <a:lnTo>
                  <a:pt x="40590" y="27700"/>
                </a:lnTo>
                <a:lnTo>
                  <a:pt x="40600" y="27690"/>
                </a:lnTo>
                <a:lnTo>
                  <a:pt x="40600" y="27680"/>
                </a:lnTo>
                <a:lnTo>
                  <a:pt x="40610" y="27670"/>
                </a:lnTo>
                <a:lnTo>
                  <a:pt x="40620" y="27660"/>
                </a:lnTo>
                <a:lnTo>
                  <a:pt x="40620" y="27650"/>
                </a:lnTo>
                <a:lnTo>
                  <a:pt x="40630" y="27640"/>
                </a:lnTo>
                <a:lnTo>
                  <a:pt x="40640" y="27630"/>
                </a:lnTo>
                <a:lnTo>
                  <a:pt x="40650" y="27630"/>
                </a:lnTo>
                <a:lnTo>
                  <a:pt x="40650" y="27620"/>
                </a:lnTo>
                <a:lnTo>
                  <a:pt x="40660" y="27610"/>
                </a:lnTo>
                <a:lnTo>
                  <a:pt x="40670" y="27600"/>
                </a:lnTo>
                <a:lnTo>
                  <a:pt x="40680" y="27600"/>
                </a:lnTo>
                <a:lnTo>
                  <a:pt x="40690" y="27590"/>
                </a:lnTo>
                <a:lnTo>
                  <a:pt x="40690" y="27580"/>
                </a:lnTo>
                <a:lnTo>
                  <a:pt x="40700" y="27570"/>
                </a:lnTo>
                <a:lnTo>
                  <a:pt x="40710" y="27560"/>
                </a:lnTo>
                <a:lnTo>
                  <a:pt x="40720" y="27550"/>
                </a:lnTo>
                <a:lnTo>
                  <a:pt x="40730" y="27550"/>
                </a:lnTo>
                <a:lnTo>
                  <a:pt x="40740" y="27540"/>
                </a:lnTo>
                <a:lnTo>
                  <a:pt x="40740" y="27530"/>
                </a:lnTo>
                <a:lnTo>
                  <a:pt x="40750" y="27520"/>
                </a:lnTo>
                <a:lnTo>
                  <a:pt x="40760" y="27520"/>
                </a:lnTo>
                <a:lnTo>
                  <a:pt x="40770" y="27510"/>
                </a:lnTo>
                <a:lnTo>
                  <a:pt x="40780" y="27510"/>
                </a:lnTo>
                <a:lnTo>
                  <a:pt x="40780" y="27500"/>
                </a:lnTo>
                <a:lnTo>
                  <a:pt x="40790" y="27500"/>
                </a:lnTo>
                <a:lnTo>
                  <a:pt x="40790" y="27490"/>
                </a:lnTo>
                <a:lnTo>
                  <a:pt x="40800" y="27490"/>
                </a:lnTo>
                <a:lnTo>
                  <a:pt x="40800" y="27480"/>
                </a:lnTo>
                <a:lnTo>
                  <a:pt x="40810" y="27480"/>
                </a:lnTo>
                <a:lnTo>
                  <a:pt x="40810" y="27470"/>
                </a:lnTo>
                <a:lnTo>
                  <a:pt x="40820" y="27470"/>
                </a:lnTo>
                <a:lnTo>
                  <a:pt x="40820" y="27460"/>
                </a:lnTo>
                <a:lnTo>
                  <a:pt x="40830" y="27460"/>
                </a:lnTo>
                <a:lnTo>
                  <a:pt x="40830" y="27450"/>
                </a:lnTo>
                <a:lnTo>
                  <a:pt x="40840" y="27450"/>
                </a:lnTo>
                <a:lnTo>
                  <a:pt x="40840" y="27440"/>
                </a:lnTo>
                <a:lnTo>
                  <a:pt x="40850" y="27430"/>
                </a:lnTo>
                <a:lnTo>
                  <a:pt x="40850" y="27420"/>
                </a:lnTo>
                <a:lnTo>
                  <a:pt x="40860" y="27410"/>
                </a:lnTo>
                <a:lnTo>
                  <a:pt x="40860" y="27400"/>
                </a:lnTo>
                <a:lnTo>
                  <a:pt x="40860" y="27390"/>
                </a:lnTo>
                <a:lnTo>
                  <a:pt x="40860" y="27380"/>
                </a:lnTo>
                <a:lnTo>
                  <a:pt x="40870" y="27380"/>
                </a:lnTo>
                <a:lnTo>
                  <a:pt x="40870" y="27360"/>
                </a:lnTo>
                <a:lnTo>
                  <a:pt x="40870" y="27350"/>
                </a:lnTo>
                <a:lnTo>
                  <a:pt x="40860" y="27340"/>
                </a:lnTo>
                <a:lnTo>
                  <a:pt x="40860" y="27320"/>
                </a:lnTo>
                <a:lnTo>
                  <a:pt x="40860" y="27310"/>
                </a:lnTo>
                <a:lnTo>
                  <a:pt x="40850" y="27290"/>
                </a:lnTo>
                <a:lnTo>
                  <a:pt x="40850" y="27280"/>
                </a:lnTo>
                <a:lnTo>
                  <a:pt x="40840" y="27280"/>
                </a:lnTo>
                <a:lnTo>
                  <a:pt x="40840" y="27270"/>
                </a:lnTo>
                <a:lnTo>
                  <a:pt x="40830" y="27270"/>
                </a:lnTo>
                <a:lnTo>
                  <a:pt x="40820" y="27260"/>
                </a:lnTo>
                <a:lnTo>
                  <a:pt x="40810" y="27260"/>
                </a:lnTo>
                <a:lnTo>
                  <a:pt x="40800" y="27250"/>
                </a:lnTo>
                <a:lnTo>
                  <a:pt x="40790" y="27250"/>
                </a:lnTo>
                <a:lnTo>
                  <a:pt x="40780" y="27240"/>
                </a:lnTo>
                <a:lnTo>
                  <a:pt x="40770" y="27240"/>
                </a:lnTo>
                <a:lnTo>
                  <a:pt x="40760" y="27230"/>
                </a:lnTo>
                <a:lnTo>
                  <a:pt x="40740" y="27230"/>
                </a:lnTo>
                <a:lnTo>
                  <a:pt x="40730" y="27220"/>
                </a:lnTo>
                <a:lnTo>
                  <a:pt x="40720" y="27220"/>
                </a:lnTo>
                <a:lnTo>
                  <a:pt x="40710" y="27210"/>
                </a:lnTo>
                <a:lnTo>
                  <a:pt x="40700" y="27210"/>
                </a:lnTo>
                <a:lnTo>
                  <a:pt x="40680" y="27200"/>
                </a:lnTo>
                <a:lnTo>
                  <a:pt x="40670" y="27190"/>
                </a:lnTo>
                <a:lnTo>
                  <a:pt x="40660" y="27190"/>
                </a:lnTo>
                <a:lnTo>
                  <a:pt x="40650" y="27190"/>
                </a:lnTo>
                <a:lnTo>
                  <a:pt x="40640" y="27180"/>
                </a:lnTo>
                <a:lnTo>
                  <a:pt x="40630" y="27180"/>
                </a:lnTo>
                <a:lnTo>
                  <a:pt x="40620" y="27180"/>
                </a:lnTo>
                <a:lnTo>
                  <a:pt x="40610" y="27180"/>
                </a:lnTo>
                <a:lnTo>
                  <a:pt x="40600" y="27180"/>
                </a:lnTo>
                <a:lnTo>
                  <a:pt x="40590" y="27180"/>
                </a:lnTo>
                <a:lnTo>
                  <a:pt x="40570" y="27180"/>
                </a:lnTo>
                <a:lnTo>
                  <a:pt x="40560" y="27180"/>
                </a:lnTo>
                <a:lnTo>
                  <a:pt x="40550" y="27180"/>
                </a:lnTo>
                <a:lnTo>
                  <a:pt x="40540" y="27170"/>
                </a:lnTo>
                <a:lnTo>
                  <a:pt x="40530" y="27170"/>
                </a:lnTo>
                <a:lnTo>
                  <a:pt x="40510" y="27170"/>
                </a:lnTo>
                <a:lnTo>
                  <a:pt x="40490" y="27170"/>
                </a:lnTo>
                <a:lnTo>
                  <a:pt x="40470" y="27160"/>
                </a:lnTo>
                <a:lnTo>
                  <a:pt x="40460" y="27160"/>
                </a:lnTo>
                <a:lnTo>
                  <a:pt x="40440" y="27160"/>
                </a:lnTo>
                <a:lnTo>
                  <a:pt x="40430" y="27150"/>
                </a:lnTo>
                <a:lnTo>
                  <a:pt x="40410" y="27150"/>
                </a:lnTo>
                <a:lnTo>
                  <a:pt x="40410" y="27140"/>
                </a:lnTo>
                <a:lnTo>
                  <a:pt x="40400" y="27140"/>
                </a:lnTo>
                <a:lnTo>
                  <a:pt x="40390" y="27130"/>
                </a:lnTo>
                <a:lnTo>
                  <a:pt x="40380" y="27130"/>
                </a:lnTo>
                <a:lnTo>
                  <a:pt x="40370" y="27120"/>
                </a:lnTo>
                <a:lnTo>
                  <a:pt x="40360" y="27110"/>
                </a:lnTo>
                <a:lnTo>
                  <a:pt x="40350" y="27110"/>
                </a:lnTo>
                <a:lnTo>
                  <a:pt x="40340" y="27100"/>
                </a:lnTo>
                <a:lnTo>
                  <a:pt x="40340" y="27090"/>
                </a:lnTo>
                <a:lnTo>
                  <a:pt x="40330" y="27080"/>
                </a:lnTo>
                <a:lnTo>
                  <a:pt x="40320" y="27080"/>
                </a:lnTo>
                <a:lnTo>
                  <a:pt x="40310" y="27070"/>
                </a:lnTo>
                <a:lnTo>
                  <a:pt x="40300" y="27070"/>
                </a:lnTo>
                <a:lnTo>
                  <a:pt x="40300" y="27060"/>
                </a:lnTo>
                <a:lnTo>
                  <a:pt x="40290" y="27050"/>
                </a:lnTo>
                <a:lnTo>
                  <a:pt x="40280" y="27040"/>
                </a:lnTo>
                <a:lnTo>
                  <a:pt x="40280" y="27030"/>
                </a:lnTo>
                <a:lnTo>
                  <a:pt x="40270" y="27020"/>
                </a:lnTo>
                <a:lnTo>
                  <a:pt x="40270" y="27010"/>
                </a:lnTo>
                <a:lnTo>
                  <a:pt x="40270" y="27000"/>
                </a:lnTo>
                <a:lnTo>
                  <a:pt x="40260" y="26990"/>
                </a:lnTo>
                <a:lnTo>
                  <a:pt x="40260" y="26980"/>
                </a:lnTo>
                <a:lnTo>
                  <a:pt x="40260" y="26970"/>
                </a:lnTo>
                <a:lnTo>
                  <a:pt x="40270" y="26960"/>
                </a:lnTo>
                <a:lnTo>
                  <a:pt x="40270" y="26950"/>
                </a:lnTo>
                <a:lnTo>
                  <a:pt x="40270" y="26940"/>
                </a:lnTo>
                <a:lnTo>
                  <a:pt x="40270" y="26930"/>
                </a:lnTo>
                <a:lnTo>
                  <a:pt x="40270" y="26920"/>
                </a:lnTo>
                <a:lnTo>
                  <a:pt x="40270" y="26910"/>
                </a:lnTo>
                <a:lnTo>
                  <a:pt x="40270" y="26900"/>
                </a:lnTo>
                <a:lnTo>
                  <a:pt x="40270" y="26890"/>
                </a:lnTo>
                <a:lnTo>
                  <a:pt x="40280" y="26880"/>
                </a:lnTo>
                <a:lnTo>
                  <a:pt x="40290" y="26870"/>
                </a:lnTo>
                <a:lnTo>
                  <a:pt x="40290" y="26860"/>
                </a:lnTo>
                <a:lnTo>
                  <a:pt x="40290" y="26850"/>
                </a:lnTo>
                <a:lnTo>
                  <a:pt x="40300" y="26850"/>
                </a:lnTo>
                <a:lnTo>
                  <a:pt x="40300" y="26830"/>
                </a:lnTo>
                <a:lnTo>
                  <a:pt x="40310" y="26820"/>
                </a:lnTo>
                <a:lnTo>
                  <a:pt x="40310" y="26810"/>
                </a:lnTo>
                <a:lnTo>
                  <a:pt x="40320" y="26800"/>
                </a:lnTo>
                <a:lnTo>
                  <a:pt x="40320" y="26790"/>
                </a:lnTo>
                <a:lnTo>
                  <a:pt x="40330" y="26780"/>
                </a:lnTo>
                <a:lnTo>
                  <a:pt x="40330" y="26770"/>
                </a:lnTo>
                <a:lnTo>
                  <a:pt x="40340" y="26770"/>
                </a:lnTo>
                <a:lnTo>
                  <a:pt x="40340" y="26760"/>
                </a:lnTo>
                <a:lnTo>
                  <a:pt x="40340" y="26750"/>
                </a:lnTo>
                <a:lnTo>
                  <a:pt x="40350" y="26750"/>
                </a:lnTo>
                <a:lnTo>
                  <a:pt x="40360" y="26740"/>
                </a:lnTo>
                <a:lnTo>
                  <a:pt x="40360" y="26730"/>
                </a:lnTo>
                <a:lnTo>
                  <a:pt x="40370" y="26720"/>
                </a:lnTo>
                <a:lnTo>
                  <a:pt x="40380" y="26710"/>
                </a:lnTo>
                <a:lnTo>
                  <a:pt x="40390" y="26700"/>
                </a:lnTo>
                <a:lnTo>
                  <a:pt x="40400" y="26700"/>
                </a:lnTo>
                <a:lnTo>
                  <a:pt x="40410" y="26690"/>
                </a:lnTo>
                <a:lnTo>
                  <a:pt x="40420" y="26690"/>
                </a:lnTo>
                <a:lnTo>
                  <a:pt x="40430" y="26690"/>
                </a:lnTo>
                <a:lnTo>
                  <a:pt x="40440" y="26690"/>
                </a:lnTo>
                <a:lnTo>
                  <a:pt x="40450" y="26690"/>
                </a:lnTo>
                <a:lnTo>
                  <a:pt x="40460" y="26690"/>
                </a:lnTo>
                <a:lnTo>
                  <a:pt x="40480" y="26690"/>
                </a:lnTo>
                <a:lnTo>
                  <a:pt x="40490" y="26690"/>
                </a:lnTo>
                <a:lnTo>
                  <a:pt x="40490" y="26700"/>
                </a:lnTo>
                <a:lnTo>
                  <a:pt x="40500" y="26700"/>
                </a:lnTo>
                <a:lnTo>
                  <a:pt x="40500" y="26710"/>
                </a:lnTo>
                <a:lnTo>
                  <a:pt x="40510" y="26720"/>
                </a:lnTo>
                <a:lnTo>
                  <a:pt x="40520" y="26720"/>
                </a:lnTo>
                <a:lnTo>
                  <a:pt x="40530" y="26730"/>
                </a:lnTo>
                <a:lnTo>
                  <a:pt x="40540" y="26730"/>
                </a:lnTo>
                <a:lnTo>
                  <a:pt x="40550" y="26730"/>
                </a:lnTo>
                <a:lnTo>
                  <a:pt x="40560" y="26740"/>
                </a:lnTo>
                <a:lnTo>
                  <a:pt x="40570" y="26740"/>
                </a:lnTo>
                <a:lnTo>
                  <a:pt x="40590" y="26740"/>
                </a:lnTo>
                <a:lnTo>
                  <a:pt x="40600" y="26740"/>
                </a:lnTo>
                <a:lnTo>
                  <a:pt x="40610" y="26740"/>
                </a:lnTo>
                <a:lnTo>
                  <a:pt x="40620" y="26740"/>
                </a:lnTo>
                <a:lnTo>
                  <a:pt x="40640" y="26740"/>
                </a:lnTo>
                <a:lnTo>
                  <a:pt x="40660" y="26740"/>
                </a:lnTo>
                <a:lnTo>
                  <a:pt x="40680" y="26740"/>
                </a:lnTo>
                <a:lnTo>
                  <a:pt x="40690" y="26750"/>
                </a:lnTo>
                <a:lnTo>
                  <a:pt x="40710" y="26750"/>
                </a:lnTo>
                <a:lnTo>
                  <a:pt x="40720" y="26760"/>
                </a:lnTo>
                <a:lnTo>
                  <a:pt x="40730" y="26760"/>
                </a:lnTo>
                <a:lnTo>
                  <a:pt x="40740" y="26760"/>
                </a:lnTo>
                <a:lnTo>
                  <a:pt x="40750" y="26770"/>
                </a:lnTo>
                <a:lnTo>
                  <a:pt x="40760" y="26770"/>
                </a:lnTo>
                <a:lnTo>
                  <a:pt x="40770" y="26780"/>
                </a:lnTo>
                <a:lnTo>
                  <a:pt x="40780" y="26790"/>
                </a:lnTo>
                <a:lnTo>
                  <a:pt x="40800" y="26800"/>
                </a:lnTo>
                <a:lnTo>
                  <a:pt x="40810" y="26810"/>
                </a:lnTo>
                <a:lnTo>
                  <a:pt x="40830" y="26820"/>
                </a:lnTo>
                <a:lnTo>
                  <a:pt x="40840" y="26830"/>
                </a:lnTo>
                <a:lnTo>
                  <a:pt x="40850" y="26840"/>
                </a:lnTo>
                <a:lnTo>
                  <a:pt x="40860" y="26850"/>
                </a:lnTo>
                <a:lnTo>
                  <a:pt x="40870" y="26860"/>
                </a:lnTo>
                <a:lnTo>
                  <a:pt x="40880" y="26870"/>
                </a:lnTo>
                <a:lnTo>
                  <a:pt x="40890" y="26880"/>
                </a:lnTo>
                <a:lnTo>
                  <a:pt x="40900" y="26890"/>
                </a:lnTo>
                <a:lnTo>
                  <a:pt x="40900" y="26900"/>
                </a:lnTo>
                <a:lnTo>
                  <a:pt x="40910" y="26910"/>
                </a:lnTo>
                <a:lnTo>
                  <a:pt x="40920" y="26920"/>
                </a:lnTo>
                <a:lnTo>
                  <a:pt x="40930" y="26930"/>
                </a:lnTo>
                <a:lnTo>
                  <a:pt x="40950" y="26950"/>
                </a:lnTo>
                <a:lnTo>
                  <a:pt x="40950" y="26960"/>
                </a:lnTo>
                <a:lnTo>
                  <a:pt x="40960" y="26960"/>
                </a:lnTo>
                <a:lnTo>
                  <a:pt x="40960" y="26970"/>
                </a:lnTo>
                <a:lnTo>
                  <a:pt x="40970" y="26980"/>
                </a:lnTo>
                <a:lnTo>
                  <a:pt x="40980" y="26980"/>
                </a:lnTo>
                <a:lnTo>
                  <a:pt x="40990" y="26990"/>
                </a:lnTo>
                <a:lnTo>
                  <a:pt x="40990" y="27000"/>
                </a:lnTo>
                <a:lnTo>
                  <a:pt x="41000" y="27000"/>
                </a:lnTo>
                <a:lnTo>
                  <a:pt x="41010" y="27010"/>
                </a:lnTo>
                <a:lnTo>
                  <a:pt x="41020" y="27010"/>
                </a:lnTo>
                <a:lnTo>
                  <a:pt x="41030" y="27030"/>
                </a:lnTo>
                <a:lnTo>
                  <a:pt x="41040" y="27040"/>
                </a:lnTo>
                <a:lnTo>
                  <a:pt x="41050" y="27050"/>
                </a:lnTo>
                <a:lnTo>
                  <a:pt x="41060" y="27050"/>
                </a:lnTo>
                <a:lnTo>
                  <a:pt x="41060" y="27060"/>
                </a:lnTo>
                <a:lnTo>
                  <a:pt x="41070" y="27070"/>
                </a:lnTo>
                <a:lnTo>
                  <a:pt x="41080" y="27070"/>
                </a:lnTo>
                <a:lnTo>
                  <a:pt x="41080" y="27080"/>
                </a:lnTo>
                <a:lnTo>
                  <a:pt x="41090" y="27080"/>
                </a:lnTo>
                <a:lnTo>
                  <a:pt x="41100" y="27090"/>
                </a:lnTo>
                <a:lnTo>
                  <a:pt x="41120" y="27100"/>
                </a:lnTo>
                <a:lnTo>
                  <a:pt x="41130" y="27110"/>
                </a:lnTo>
                <a:lnTo>
                  <a:pt x="41140" y="27120"/>
                </a:lnTo>
                <a:lnTo>
                  <a:pt x="41150" y="27120"/>
                </a:lnTo>
                <a:lnTo>
                  <a:pt x="41160" y="27130"/>
                </a:lnTo>
                <a:lnTo>
                  <a:pt x="41170" y="27130"/>
                </a:lnTo>
                <a:lnTo>
                  <a:pt x="41180" y="27140"/>
                </a:lnTo>
                <a:lnTo>
                  <a:pt x="41190" y="27140"/>
                </a:lnTo>
                <a:lnTo>
                  <a:pt x="41200" y="27150"/>
                </a:lnTo>
                <a:lnTo>
                  <a:pt x="41210" y="27150"/>
                </a:lnTo>
                <a:lnTo>
                  <a:pt x="41220" y="27150"/>
                </a:lnTo>
                <a:lnTo>
                  <a:pt x="41230" y="27160"/>
                </a:lnTo>
                <a:lnTo>
                  <a:pt x="41240" y="27170"/>
                </a:lnTo>
                <a:lnTo>
                  <a:pt x="41250" y="27170"/>
                </a:lnTo>
                <a:lnTo>
                  <a:pt x="41260" y="27170"/>
                </a:lnTo>
                <a:lnTo>
                  <a:pt x="41270" y="27170"/>
                </a:lnTo>
                <a:lnTo>
                  <a:pt x="41280" y="27180"/>
                </a:lnTo>
                <a:lnTo>
                  <a:pt x="41290" y="27180"/>
                </a:lnTo>
                <a:lnTo>
                  <a:pt x="41300" y="27190"/>
                </a:lnTo>
                <a:lnTo>
                  <a:pt x="41310" y="27190"/>
                </a:lnTo>
                <a:lnTo>
                  <a:pt x="41320" y="27200"/>
                </a:lnTo>
                <a:lnTo>
                  <a:pt x="41330" y="27210"/>
                </a:lnTo>
                <a:lnTo>
                  <a:pt x="41340" y="27220"/>
                </a:lnTo>
                <a:lnTo>
                  <a:pt x="41350" y="27230"/>
                </a:lnTo>
                <a:lnTo>
                  <a:pt x="41360" y="27240"/>
                </a:lnTo>
                <a:lnTo>
                  <a:pt x="41370" y="27240"/>
                </a:lnTo>
                <a:lnTo>
                  <a:pt x="41380" y="27250"/>
                </a:lnTo>
                <a:lnTo>
                  <a:pt x="41390" y="27260"/>
                </a:lnTo>
                <a:lnTo>
                  <a:pt x="41400" y="27270"/>
                </a:lnTo>
                <a:lnTo>
                  <a:pt x="41400" y="27280"/>
                </a:lnTo>
                <a:lnTo>
                  <a:pt x="41410" y="27280"/>
                </a:lnTo>
                <a:lnTo>
                  <a:pt x="41410" y="27290"/>
                </a:lnTo>
                <a:lnTo>
                  <a:pt x="41420" y="27300"/>
                </a:lnTo>
                <a:lnTo>
                  <a:pt x="41420" y="27310"/>
                </a:lnTo>
                <a:lnTo>
                  <a:pt x="41420" y="27320"/>
                </a:lnTo>
                <a:lnTo>
                  <a:pt x="41430" y="27340"/>
                </a:lnTo>
                <a:lnTo>
                  <a:pt x="41430" y="27360"/>
                </a:lnTo>
                <a:lnTo>
                  <a:pt x="41430" y="27380"/>
                </a:lnTo>
                <a:lnTo>
                  <a:pt x="41420" y="27390"/>
                </a:lnTo>
                <a:lnTo>
                  <a:pt x="41420" y="27410"/>
                </a:lnTo>
                <a:lnTo>
                  <a:pt x="41420" y="27420"/>
                </a:lnTo>
                <a:lnTo>
                  <a:pt x="41420" y="27440"/>
                </a:lnTo>
                <a:lnTo>
                  <a:pt x="41420" y="27460"/>
                </a:lnTo>
                <a:lnTo>
                  <a:pt x="41420" y="27480"/>
                </a:lnTo>
                <a:lnTo>
                  <a:pt x="41420" y="27500"/>
                </a:lnTo>
                <a:lnTo>
                  <a:pt x="41420" y="27520"/>
                </a:lnTo>
                <a:lnTo>
                  <a:pt x="41420" y="27540"/>
                </a:lnTo>
                <a:lnTo>
                  <a:pt x="41420" y="27550"/>
                </a:lnTo>
                <a:lnTo>
                  <a:pt x="41430" y="27560"/>
                </a:lnTo>
                <a:lnTo>
                  <a:pt x="41440" y="27580"/>
                </a:lnTo>
                <a:lnTo>
                  <a:pt x="41440" y="27590"/>
                </a:lnTo>
                <a:lnTo>
                  <a:pt x="41450" y="27600"/>
                </a:lnTo>
                <a:lnTo>
                  <a:pt x="41460" y="27610"/>
                </a:lnTo>
                <a:lnTo>
                  <a:pt x="41470" y="27620"/>
                </a:lnTo>
                <a:lnTo>
                  <a:pt x="41480" y="27630"/>
                </a:lnTo>
                <a:lnTo>
                  <a:pt x="41490" y="27640"/>
                </a:lnTo>
                <a:lnTo>
                  <a:pt x="41500" y="27650"/>
                </a:lnTo>
                <a:lnTo>
                  <a:pt x="41510" y="27660"/>
                </a:lnTo>
                <a:lnTo>
                  <a:pt x="41520" y="27670"/>
                </a:lnTo>
                <a:lnTo>
                  <a:pt x="41520" y="27680"/>
                </a:lnTo>
                <a:lnTo>
                  <a:pt x="41530" y="27680"/>
                </a:lnTo>
                <a:lnTo>
                  <a:pt x="41550" y="27690"/>
                </a:lnTo>
                <a:lnTo>
                  <a:pt x="41560" y="27700"/>
                </a:lnTo>
                <a:lnTo>
                  <a:pt x="41570" y="27710"/>
                </a:lnTo>
                <a:lnTo>
                  <a:pt x="41580" y="27710"/>
                </a:lnTo>
                <a:lnTo>
                  <a:pt x="41600" y="27720"/>
                </a:lnTo>
                <a:lnTo>
                  <a:pt x="41610" y="27720"/>
                </a:lnTo>
                <a:lnTo>
                  <a:pt x="41630" y="27720"/>
                </a:lnTo>
                <a:lnTo>
                  <a:pt x="41640" y="27720"/>
                </a:lnTo>
                <a:lnTo>
                  <a:pt x="41660" y="27720"/>
                </a:lnTo>
                <a:lnTo>
                  <a:pt x="41680" y="27720"/>
                </a:lnTo>
                <a:lnTo>
                  <a:pt x="41690" y="27710"/>
                </a:lnTo>
                <a:lnTo>
                  <a:pt x="41710" y="27710"/>
                </a:lnTo>
                <a:lnTo>
                  <a:pt x="41720" y="27700"/>
                </a:lnTo>
                <a:lnTo>
                  <a:pt x="41730" y="27700"/>
                </a:lnTo>
                <a:lnTo>
                  <a:pt x="41740" y="27690"/>
                </a:lnTo>
                <a:lnTo>
                  <a:pt x="41750" y="27680"/>
                </a:lnTo>
                <a:lnTo>
                  <a:pt x="41770" y="27670"/>
                </a:lnTo>
                <a:lnTo>
                  <a:pt x="41780" y="27660"/>
                </a:lnTo>
                <a:lnTo>
                  <a:pt x="41780" y="27650"/>
                </a:lnTo>
                <a:lnTo>
                  <a:pt x="41780" y="27640"/>
                </a:lnTo>
                <a:lnTo>
                  <a:pt x="41780" y="27630"/>
                </a:lnTo>
                <a:lnTo>
                  <a:pt x="41780" y="27610"/>
                </a:lnTo>
                <a:lnTo>
                  <a:pt x="41770" y="27600"/>
                </a:lnTo>
                <a:lnTo>
                  <a:pt x="41770" y="27590"/>
                </a:lnTo>
                <a:lnTo>
                  <a:pt x="41760" y="27570"/>
                </a:lnTo>
                <a:lnTo>
                  <a:pt x="41760" y="27560"/>
                </a:lnTo>
                <a:lnTo>
                  <a:pt x="41750" y="27550"/>
                </a:lnTo>
                <a:lnTo>
                  <a:pt x="41750" y="27530"/>
                </a:lnTo>
                <a:lnTo>
                  <a:pt x="41740" y="27510"/>
                </a:lnTo>
                <a:lnTo>
                  <a:pt x="41740" y="27500"/>
                </a:lnTo>
                <a:lnTo>
                  <a:pt x="41730" y="27500"/>
                </a:lnTo>
                <a:lnTo>
                  <a:pt x="41730" y="27490"/>
                </a:lnTo>
                <a:lnTo>
                  <a:pt x="41720" y="27480"/>
                </a:lnTo>
                <a:lnTo>
                  <a:pt x="41720" y="27470"/>
                </a:lnTo>
                <a:lnTo>
                  <a:pt x="41710" y="27450"/>
                </a:lnTo>
                <a:lnTo>
                  <a:pt x="41710" y="27440"/>
                </a:lnTo>
                <a:lnTo>
                  <a:pt x="41700" y="27420"/>
                </a:lnTo>
                <a:lnTo>
                  <a:pt x="41700" y="27410"/>
                </a:lnTo>
                <a:lnTo>
                  <a:pt x="41700" y="27400"/>
                </a:lnTo>
                <a:lnTo>
                  <a:pt x="41690" y="27390"/>
                </a:lnTo>
                <a:lnTo>
                  <a:pt x="41690" y="27380"/>
                </a:lnTo>
                <a:lnTo>
                  <a:pt x="41690" y="27370"/>
                </a:lnTo>
                <a:lnTo>
                  <a:pt x="41690" y="27360"/>
                </a:lnTo>
                <a:lnTo>
                  <a:pt x="41690" y="27350"/>
                </a:lnTo>
                <a:lnTo>
                  <a:pt x="41700" y="27340"/>
                </a:lnTo>
                <a:lnTo>
                  <a:pt x="41700" y="27330"/>
                </a:lnTo>
                <a:lnTo>
                  <a:pt x="41710" y="27330"/>
                </a:lnTo>
                <a:lnTo>
                  <a:pt x="41710" y="27320"/>
                </a:lnTo>
                <a:lnTo>
                  <a:pt x="41720" y="27310"/>
                </a:lnTo>
                <a:lnTo>
                  <a:pt x="41720" y="27290"/>
                </a:lnTo>
                <a:lnTo>
                  <a:pt x="41720" y="27280"/>
                </a:lnTo>
                <a:lnTo>
                  <a:pt x="41730" y="27280"/>
                </a:lnTo>
                <a:lnTo>
                  <a:pt x="41730" y="27270"/>
                </a:lnTo>
                <a:lnTo>
                  <a:pt x="41730" y="27260"/>
                </a:lnTo>
                <a:lnTo>
                  <a:pt x="41730" y="27250"/>
                </a:lnTo>
                <a:lnTo>
                  <a:pt x="41740" y="27250"/>
                </a:lnTo>
                <a:lnTo>
                  <a:pt x="41740" y="27240"/>
                </a:lnTo>
                <a:lnTo>
                  <a:pt x="41740" y="27230"/>
                </a:lnTo>
                <a:lnTo>
                  <a:pt x="41740" y="27220"/>
                </a:lnTo>
                <a:lnTo>
                  <a:pt x="41750" y="27200"/>
                </a:lnTo>
                <a:lnTo>
                  <a:pt x="41750" y="27190"/>
                </a:lnTo>
                <a:lnTo>
                  <a:pt x="41750" y="27180"/>
                </a:lnTo>
                <a:lnTo>
                  <a:pt x="41750" y="27170"/>
                </a:lnTo>
                <a:lnTo>
                  <a:pt x="41740" y="27160"/>
                </a:lnTo>
                <a:lnTo>
                  <a:pt x="41740" y="27150"/>
                </a:lnTo>
                <a:lnTo>
                  <a:pt x="41740" y="27140"/>
                </a:lnTo>
                <a:lnTo>
                  <a:pt x="41740" y="27130"/>
                </a:lnTo>
                <a:lnTo>
                  <a:pt x="41740" y="27120"/>
                </a:lnTo>
                <a:lnTo>
                  <a:pt x="41740" y="27110"/>
                </a:lnTo>
                <a:lnTo>
                  <a:pt x="41740" y="27100"/>
                </a:lnTo>
                <a:lnTo>
                  <a:pt x="41740" y="27080"/>
                </a:lnTo>
                <a:lnTo>
                  <a:pt x="41740" y="27070"/>
                </a:lnTo>
                <a:lnTo>
                  <a:pt x="41740" y="27050"/>
                </a:lnTo>
                <a:lnTo>
                  <a:pt x="41740" y="27030"/>
                </a:lnTo>
                <a:lnTo>
                  <a:pt x="41740" y="27020"/>
                </a:lnTo>
                <a:lnTo>
                  <a:pt x="41740" y="27010"/>
                </a:lnTo>
                <a:lnTo>
                  <a:pt x="41740" y="26990"/>
                </a:lnTo>
                <a:lnTo>
                  <a:pt x="41750" y="26980"/>
                </a:lnTo>
                <a:lnTo>
                  <a:pt x="41750" y="26970"/>
                </a:lnTo>
                <a:lnTo>
                  <a:pt x="41750" y="26960"/>
                </a:lnTo>
                <a:lnTo>
                  <a:pt x="41760" y="26950"/>
                </a:lnTo>
                <a:lnTo>
                  <a:pt x="41760" y="26940"/>
                </a:lnTo>
                <a:lnTo>
                  <a:pt x="41770" y="26930"/>
                </a:lnTo>
                <a:lnTo>
                  <a:pt x="41770" y="26920"/>
                </a:lnTo>
                <a:lnTo>
                  <a:pt x="41780" y="26910"/>
                </a:lnTo>
                <a:lnTo>
                  <a:pt x="41780" y="26900"/>
                </a:lnTo>
                <a:lnTo>
                  <a:pt x="41790" y="26890"/>
                </a:lnTo>
                <a:lnTo>
                  <a:pt x="41790" y="26880"/>
                </a:lnTo>
                <a:lnTo>
                  <a:pt x="41800" y="26870"/>
                </a:lnTo>
                <a:lnTo>
                  <a:pt x="41800" y="26860"/>
                </a:lnTo>
                <a:lnTo>
                  <a:pt x="41810" y="26850"/>
                </a:lnTo>
                <a:lnTo>
                  <a:pt x="41810" y="26840"/>
                </a:lnTo>
                <a:lnTo>
                  <a:pt x="41820" y="26830"/>
                </a:lnTo>
                <a:lnTo>
                  <a:pt x="41820" y="26820"/>
                </a:lnTo>
                <a:lnTo>
                  <a:pt x="41830" y="26800"/>
                </a:lnTo>
                <a:lnTo>
                  <a:pt x="41840" y="26790"/>
                </a:lnTo>
                <a:lnTo>
                  <a:pt x="41840" y="26780"/>
                </a:lnTo>
                <a:lnTo>
                  <a:pt x="41850" y="26770"/>
                </a:lnTo>
                <a:lnTo>
                  <a:pt x="41850" y="26760"/>
                </a:lnTo>
                <a:lnTo>
                  <a:pt x="41860" y="26760"/>
                </a:lnTo>
                <a:lnTo>
                  <a:pt x="41870" y="26750"/>
                </a:lnTo>
                <a:lnTo>
                  <a:pt x="41870" y="26740"/>
                </a:lnTo>
                <a:lnTo>
                  <a:pt x="41880" y="26740"/>
                </a:lnTo>
                <a:lnTo>
                  <a:pt x="41890" y="26730"/>
                </a:lnTo>
                <a:lnTo>
                  <a:pt x="41900" y="26730"/>
                </a:lnTo>
                <a:lnTo>
                  <a:pt x="41910" y="26730"/>
                </a:lnTo>
                <a:lnTo>
                  <a:pt x="41920" y="26730"/>
                </a:lnTo>
                <a:lnTo>
                  <a:pt x="41940" y="26740"/>
                </a:lnTo>
                <a:lnTo>
                  <a:pt x="41940" y="26750"/>
                </a:lnTo>
                <a:lnTo>
                  <a:pt x="41950" y="26750"/>
                </a:lnTo>
                <a:lnTo>
                  <a:pt x="41960" y="26760"/>
                </a:lnTo>
                <a:lnTo>
                  <a:pt x="41970" y="26770"/>
                </a:lnTo>
                <a:lnTo>
                  <a:pt x="41970" y="26780"/>
                </a:lnTo>
                <a:lnTo>
                  <a:pt x="41980" y="26780"/>
                </a:lnTo>
                <a:lnTo>
                  <a:pt x="41990" y="26780"/>
                </a:lnTo>
                <a:lnTo>
                  <a:pt x="41990" y="26790"/>
                </a:lnTo>
                <a:lnTo>
                  <a:pt x="42000" y="26800"/>
                </a:lnTo>
                <a:lnTo>
                  <a:pt x="42000" y="26810"/>
                </a:lnTo>
                <a:lnTo>
                  <a:pt x="42010" y="26820"/>
                </a:lnTo>
                <a:lnTo>
                  <a:pt x="42020" y="26830"/>
                </a:lnTo>
                <a:lnTo>
                  <a:pt x="42020" y="26840"/>
                </a:lnTo>
                <a:lnTo>
                  <a:pt x="42030" y="26850"/>
                </a:lnTo>
                <a:lnTo>
                  <a:pt x="42030" y="26860"/>
                </a:lnTo>
                <a:lnTo>
                  <a:pt x="42030" y="26870"/>
                </a:lnTo>
                <a:lnTo>
                  <a:pt x="42040" y="26890"/>
                </a:lnTo>
                <a:lnTo>
                  <a:pt x="42040" y="26900"/>
                </a:lnTo>
                <a:lnTo>
                  <a:pt x="42050" y="26920"/>
                </a:lnTo>
                <a:lnTo>
                  <a:pt x="42050" y="26930"/>
                </a:lnTo>
                <a:lnTo>
                  <a:pt x="42050" y="26940"/>
                </a:lnTo>
                <a:lnTo>
                  <a:pt x="42060" y="26950"/>
                </a:lnTo>
                <a:lnTo>
                  <a:pt x="42060" y="26960"/>
                </a:lnTo>
                <a:lnTo>
                  <a:pt x="42060" y="26970"/>
                </a:lnTo>
                <a:lnTo>
                  <a:pt x="42070" y="26990"/>
                </a:lnTo>
                <a:lnTo>
                  <a:pt x="42070" y="27010"/>
                </a:lnTo>
                <a:lnTo>
                  <a:pt x="42080" y="27020"/>
                </a:lnTo>
                <a:lnTo>
                  <a:pt x="42080" y="27040"/>
                </a:lnTo>
                <a:lnTo>
                  <a:pt x="42090" y="27060"/>
                </a:lnTo>
                <a:lnTo>
                  <a:pt x="42090" y="27080"/>
                </a:lnTo>
                <a:lnTo>
                  <a:pt x="42100" y="27090"/>
                </a:lnTo>
                <a:lnTo>
                  <a:pt x="42100" y="27100"/>
                </a:lnTo>
                <a:lnTo>
                  <a:pt x="42100" y="27110"/>
                </a:lnTo>
                <a:lnTo>
                  <a:pt x="42110" y="27130"/>
                </a:lnTo>
                <a:lnTo>
                  <a:pt x="42110" y="27140"/>
                </a:lnTo>
                <a:lnTo>
                  <a:pt x="42120" y="27150"/>
                </a:lnTo>
                <a:lnTo>
                  <a:pt x="42120" y="27160"/>
                </a:lnTo>
                <a:lnTo>
                  <a:pt x="42130" y="27180"/>
                </a:lnTo>
                <a:lnTo>
                  <a:pt x="42140" y="27190"/>
                </a:lnTo>
                <a:lnTo>
                  <a:pt x="42140" y="27200"/>
                </a:lnTo>
                <a:lnTo>
                  <a:pt x="42150" y="27210"/>
                </a:lnTo>
                <a:lnTo>
                  <a:pt x="42160" y="27210"/>
                </a:lnTo>
                <a:lnTo>
                  <a:pt x="42180" y="27220"/>
                </a:lnTo>
                <a:lnTo>
                  <a:pt x="42200" y="27220"/>
                </a:lnTo>
                <a:lnTo>
                  <a:pt x="42220" y="27220"/>
                </a:lnTo>
                <a:lnTo>
                  <a:pt x="42230" y="27220"/>
                </a:lnTo>
                <a:lnTo>
                  <a:pt x="42250" y="27220"/>
                </a:lnTo>
                <a:lnTo>
                  <a:pt x="42260" y="27220"/>
                </a:lnTo>
                <a:lnTo>
                  <a:pt x="42280" y="27210"/>
                </a:lnTo>
                <a:lnTo>
                  <a:pt x="42300" y="27200"/>
                </a:lnTo>
                <a:lnTo>
                  <a:pt x="42310" y="27200"/>
                </a:lnTo>
                <a:lnTo>
                  <a:pt x="42320" y="27190"/>
                </a:lnTo>
                <a:lnTo>
                  <a:pt x="42340" y="27180"/>
                </a:lnTo>
                <a:lnTo>
                  <a:pt x="42340" y="27170"/>
                </a:lnTo>
                <a:lnTo>
                  <a:pt x="42340" y="27160"/>
                </a:lnTo>
                <a:lnTo>
                  <a:pt x="42350" y="27150"/>
                </a:lnTo>
                <a:lnTo>
                  <a:pt x="42350" y="27140"/>
                </a:lnTo>
                <a:lnTo>
                  <a:pt x="42350" y="27130"/>
                </a:lnTo>
                <a:lnTo>
                  <a:pt x="42350" y="27120"/>
                </a:lnTo>
                <a:lnTo>
                  <a:pt x="42360" y="27110"/>
                </a:lnTo>
                <a:lnTo>
                  <a:pt x="42360" y="27100"/>
                </a:lnTo>
                <a:lnTo>
                  <a:pt x="42360" y="27090"/>
                </a:lnTo>
                <a:lnTo>
                  <a:pt x="42370" y="27080"/>
                </a:lnTo>
                <a:lnTo>
                  <a:pt x="42370" y="27070"/>
                </a:lnTo>
                <a:lnTo>
                  <a:pt x="42370" y="27050"/>
                </a:lnTo>
                <a:lnTo>
                  <a:pt x="42370" y="27040"/>
                </a:lnTo>
                <a:lnTo>
                  <a:pt x="42370" y="27030"/>
                </a:lnTo>
                <a:lnTo>
                  <a:pt x="42380" y="27020"/>
                </a:lnTo>
                <a:lnTo>
                  <a:pt x="42380" y="27000"/>
                </a:lnTo>
                <a:lnTo>
                  <a:pt x="42380" y="26990"/>
                </a:lnTo>
                <a:lnTo>
                  <a:pt x="42370" y="26970"/>
                </a:lnTo>
                <a:lnTo>
                  <a:pt x="42370" y="26960"/>
                </a:lnTo>
                <a:lnTo>
                  <a:pt x="42370" y="26950"/>
                </a:lnTo>
                <a:lnTo>
                  <a:pt x="42370" y="26940"/>
                </a:lnTo>
                <a:lnTo>
                  <a:pt x="42370" y="26930"/>
                </a:lnTo>
                <a:lnTo>
                  <a:pt x="42380" y="26910"/>
                </a:lnTo>
                <a:lnTo>
                  <a:pt x="42380" y="26900"/>
                </a:lnTo>
                <a:lnTo>
                  <a:pt x="42390" y="26890"/>
                </a:lnTo>
                <a:lnTo>
                  <a:pt x="42400" y="26890"/>
                </a:lnTo>
                <a:lnTo>
                  <a:pt x="42410" y="26870"/>
                </a:lnTo>
                <a:lnTo>
                  <a:pt x="42410" y="26860"/>
                </a:lnTo>
                <a:lnTo>
                  <a:pt x="42420" y="26850"/>
                </a:lnTo>
                <a:lnTo>
                  <a:pt x="42420" y="26840"/>
                </a:lnTo>
                <a:lnTo>
                  <a:pt x="42430" y="26820"/>
                </a:lnTo>
                <a:lnTo>
                  <a:pt x="42430" y="26800"/>
                </a:lnTo>
                <a:lnTo>
                  <a:pt x="42440" y="26790"/>
                </a:lnTo>
                <a:lnTo>
                  <a:pt x="42440" y="26770"/>
                </a:lnTo>
                <a:lnTo>
                  <a:pt x="42440" y="26760"/>
                </a:lnTo>
                <a:lnTo>
                  <a:pt x="42440" y="26750"/>
                </a:lnTo>
                <a:lnTo>
                  <a:pt x="42450" y="26730"/>
                </a:lnTo>
                <a:lnTo>
                  <a:pt x="42450" y="26720"/>
                </a:lnTo>
                <a:lnTo>
                  <a:pt x="42450" y="26710"/>
                </a:lnTo>
                <a:lnTo>
                  <a:pt x="42450" y="26700"/>
                </a:lnTo>
                <a:lnTo>
                  <a:pt x="42460" y="26690"/>
                </a:lnTo>
                <a:lnTo>
                  <a:pt x="42460" y="26670"/>
                </a:lnTo>
                <a:lnTo>
                  <a:pt x="42460" y="26660"/>
                </a:lnTo>
                <a:lnTo>
                  <a:pt x="42460" y="26650"/>
                </a:lnTo>
                <a:lnTo>
                  <a:pt x="42470" y="26630"/>
                </a:lnTo>
                <a:lnTo>
                  <a:pt x="42470" y="26620"/>
                </a:lnTo>
                <a:lnTo>
                  <a:pt x="42480" y="26600"/>
                </a:lnTo>
                <a:lnTo>
                  <a:pt x="42480" y="26590"/>
                </a:lnTo>
                <a:lnTo>
                  <a:pt x="42480" y="26580"/>
                </a:lnTo>
                <a:lnTo>
                  <a:pt x="42490" y="26560"/>
                </a:lnTo>
                <a:lnTo>
                  <a:pt x="42490" y="26550"/>
                </a:lnTo>
                <a:lnTo>
                  <a:pt x="42490" y="26540"/>
                </a:lnTo>
                <a:lnTo>
                  <a:pt x="42500" y="26530"/>
                </a:lnTo>
                <a:lnTo>
                  <a:pt x="42510" y="26510"/>
                </a:lnTo>
                <a:lnTo>
                  <a:pt x="42520" y="26500"/>
                </a:lnTo>
                <a:lnTo>
                  <a:pt x="42520" y="26490"/>
                </a:lnTo>
                <a:lnTo>
                  <a:pt x="42530" y="26480"/>
                </a:lnTo>
                <a:lnTo>
                  <a:pt x="42540" y="26470"/>
                </a:lnTo>
                <a:lnTo>
                  <a:pt x="42550" y="26450"/>
                </a:lnTo>
                <a:lnTo>
                  <a:pt x="42560" y="26430"/>
                </a:lnTo>
                <a:lnTo>
                  <a:pt x="42560" y="26410"/>
                </a:lnTo>
                <a:lnTo>
                  <a:pt x="42570" y="26400"/>
                </a:lnTo>
                <a:lnTo>
                  <a:pt x="42580" y="26390"/>
                </a:lnTo>
                <a:lnTo>
                  <a:pt x="42580" y="26380"/>
                </a:lnTo>
                <a:lnTo>
                  <a:pt x="42590" y="26370"/>
                </a:lnTo>
                <a:lnTo>
                  <a:pt x="42600" y="26350"/>
                </a:lnTo>
                <a:lnTo>
                  <a:pt x="42600" y="26340"/>
                </a:lnTo>
                <a:lnTo>
                  <a:pt x="42610" y="26330"/>
                </a:lnTo>
                <a:lnTo>
                  <a:pt x="42620" y="26320"/>
                </a:lnTo>
                <a:lnTo>
                  <a:pt x="42630" y="26300"/>
                </a:lnTo>
                <a:lnTo>
                  <a:pt x="42640" y="26290"/>
                </a:lnTo>
                <a:lnTo>
                  <a:pt x="42640" y="26280"/>
                </a:lnTo>
                <a:lnTo>
                  <a:pt x="42650" y="26260"/>
                </a:lnTo>
                <a:lnTo>
                  <a:pt x="42660" y="26250"/>
                </a:lnTo>
                <a:lnTo>
                  <a:pt x="42670" y="26240"/>
                </a:lnTo>
                <a:lnTo>
                  <a:pt x="42680" y="26230"/>
                </a:lnTo>
                <a:lnTo>
                  <a:pt x="42690" y="26220"/>
                </a:lnTo>
                <a:lnTo>
                  <a:pt x="42700" y="26210"/>
                </a:lnTo>
                <a:lnTo>
                  <a:pt x="42710" y="26200"/>
                </a:lnTo>
                <a:lnTo>
                  <a:pt x="42710" y="26190"/>
                </a:lnTo>
                <a:lnTo>
                  <a:pt x="42730" y="26180"/>
                </a:lnTo>
                <a:lnTo>
                  <a:pt x="42730" y="26170"/>
                </a:lnTo>
                <a:lnTo>
                  <a:pt x="42740" y="26160"/>
                </a:lnTo>
                <a:lnTo>
                  <a:pt x="42750" y="26150"/>
                </a:lnTo>
                <a:lnTo>
                  <a:pt x="42760" y="26130"/>
                </a:lnTo>
                <a:lnTo>
                  <a:pt x="42770" y="26120"/>
                </a:lnTo>
                <a:lnTo>
                  <a:pt x="42780" y="26110"/>
                </a:lnTo>
                <a:lnTo>
                  <a:pt x="42800" y="26090"/>
                </a:lnTo>
                <a:lnTo>
                  <a:pt x="42800" y="26080"/>
                </a:lnTo>
                <a:lnTo>
                  <a:pt x="42810" y="26070"/>
                </a:lnTo>
                <a:lnTo>
                  <a:pt x="42820" y="26060"/>
                </a:lnTo>
                <a:lnTo>
                  <a:pt x="42830" y="26060"/>
                </a:lnTo>
                <a:lnTo>
                  <a:pt x="42830" y="26050"/>
                </a:lnTo>
                <a:lnTo>
                  <a:pt x="42840" y="26050"/>
                </a:lnTo>
                <a:lnTo>
                  <a:pt x="42840" y="26040"/>
                </a:lnTo>
                <a:lnTo>
                  <a:pt x="42850" y="26040"/>
                </a:lnTo>
                <a:lnTo>
                  <a:pt x="42860" y="26030"/>
                </a:lnTo>
                <a:lnTo>
                  <a:pt x="42860" y="26020"/>
                </a:lnTo>
                <a:lnTo>
                  <a:pt x="42880" y="26010"/>
                </a:lnTo>
                <a:lnTo>
                  <a:pt x="42890" y="26000"/>
                </a:lnTo>
                <a:lnTo>
                  <a:pt x="42900" y="26000"/>
                </a:lnTo>
                <a:lnTo>
                  <a:pt x="42910" y="25990"/>
                </a:lnTo>
                <a:lnTo>
                  <a:pt x="42920" y="25990"/>
                </a:lnTo>
                <a:lnTo>
                  <a:pt x="42920" y="25980"/>
                </a:lnTo>
                <a:lnTo>
                  <a:pt x="42930" y="25980"/>
                </a:lnTo>
                <a:lnTo>
                  <a:pt x="42940" y="25980"/>
                </a:lnTo>
                <a:lnTo>
                  <a:pt x="42960" y="25970"/>
                </a:lnTo>
                <a:lnTo>
                  <a:pt x="42970" y="25970"/>
                </a:lnTo>
                <a:lnTo>
                  <a:pt x="42980" y="25970"/>
                </a:lnTo>
                <a:lnTo>
                  <a:pt x="42990" y="25970"/>
                </a:lnTo>
                <a:lnTo>
                  <a:pt x="43000" y="25960"/>
                </a:lnTo>
                <a:lnTo>
                  <a:pt x="43010" y="25960"/>
                </a:lnTo>
                <a:lnTo>
                  <a:pt x="43020" y="25960"/>
                </a:lnTo>
                <a:lnTo>
                  <a:pt x="43030" y="25960"/>
                </a:lnTo>
                <a:lnTo>
                  <a:pt x="43030" y="25950"/>
                </a:lnTo>
                <a:lnTo>
                  <a:pt x="43040" y="25950"/>
                </a:lnTo>
                <a:lnTo>
                  <a:pt x="43050" y="25950"/>
                </a:lnTo>
                <a:lnTo>
                  <a:pt x="43070" y="25940"/>
                </a:lnTo>
                <a:lnTo>
                  <a:pt x="43080" y="25940"/>
                </a:lnTo>
                <a:lnTo>
                  <a:pt x="43090" y="25940"/>
                </a:lnTo>
                <a:lnTo>
                  <a:pt x="43090" y="25930"/>
                </a:lnTo>
                <a:lnTo>
                  <a:pt x="43100" y="25930"/>
                </a:lnTo>
                <a:lnTo>
                  <a:pt x="43110" y="25920"/>
                </a:lnTo>
                <a:lnTo>
                  <a:pt x="43120" y="25920"/>
                </a:lnTo>
                <a:lnTo>
                  <a:pt x="43140" y="25910"/>
                </a:lnTo>
                <a:lnTo>
                  <a:pt x="43140" y="25900"/>
                </a:lnTo>
                <a:lnTo>
                  <a:pt x="43150" y="25900"/>
                </a:lnTo>
                <a:lnTo>
                  <a:pt x="43170" y="25890"/>
                </a:lnTo>
                <a:lnTo>
                  <a:pt x="43180" y="25880"/>
                </a:lnTo>
                <a:lnTo>
                  <a:pt x="43190" y="25870"/>
                </a:lnTo>
                <a:lnTo>
                  <a:pt x="43200" y="25860"/>
                </a:lnTo>
                <a:lnTo>
                  <a:pt x="43210" y="25860"/>
                </a:lnTo>
                <a:lnTo>
                  <a:pt x="43220" y="25850"/>
                </a:lnTo>
                <a:lnTo>
                  <a:pt x="43230" y="25840"/>
                </a:lnTo>
                <a:lnTo>
                  <a:pt x="43240" y="25830"/>
                </a:lnTo>
                <a:lnTo>
                  <a:pt x="43240" y="25820"/>
                </a:lnTo>
                <a:lnTo>
                  <a:pt x="43250" y="25810"/>
                </a:lnTo>
                <a:lnTo>
                  <a:pt x="43270" y="25800"/>
                </a:lnTo>
                <a:lnTo>
                  <a:pt x="43280" y="25790"/>
                </a:lnTo>
                <a:lnTo>
                  <a:pt x="43290" y="25780"/>
                </a:lnTo>
                <a:lnTo>
                  <a:pt x="43300" y="25770"/>
                </a:lnTo>
                <a:lnTo>
                  <a:pt x="43310" y="25770"/>
                </a:lnTo>
                <a:lnTo>
                  <a:pt x="43310" y="25760"/>
                </a:lnTo>
                <a:lnTo>
                  <a:pt x="43320" y="25760"/>
                </a:lnTo>
                <a:lnTo>
                  <a:pt x="43330" y="25760"/>
                </a:lnTo>
                <a:lnTo>
                  <a:pt x="43330" y="25750"/>
                </a:lnTo>
                <a:lnTo>
                  <a:pt x="43340" y="25750"/>
                </a:lnTo>
                <a:lnTo>
                  <a:pt x="43350" y="25740"/>
                </a:lnTo>
                <a:lnTo>
                  <a:pt x="43360" y="25740"/>
                </a:lnTo>
                <a:lnTo>
                  <a:pt x="43380" y="25730"/>
                </a:lnTo>
                <a:lnTo>
                  <a:pt x="43390" y="25730"/>
                </a:lnTo>
                <a:lnTo>
                  <a:pt x="43400" y="25720"/>
                </a:lnTo>
                <a:lnTo>
                  <a:pt x="43410" y="25720"/>
                </a:lnTo>
                <a:lnTo>
                  <a:pt x="43420" y="25720"/>
                </a:lnTo>
                <a:lnTo>
                  <a:pt x="43430" y="25720"/>
                </a:lnTo>
                <a:lnTo>
                  <a:pt x="43430" y="25710"/>
                </a:lnTo>
                <a:lnTo>
                  <a:pt x="43440" y="25710"/>
                </a:lnTo>
                <a:lnTo>
                  <a:pt x="43450" y="25710"/>
                </a:lnTo>
                <a:lnTo>
                  <a:pt x="43460" y="25700"/>
                </a:lnTo>
                <a:lnTo>
                  <a:pt x="43470" y="25700"/>
                </a:lnTo>
                <a:lnTo>
                  <a:pt x="43480" y="25700"/>
                </a:lnTo>
                <a:lnTo>
                  <a:pt x="43490" y="25690"/>
                </a:lnTo>
                <a:lnTo>
                  <a:pt x="43500" y="25680"/>
                </a:lnTo>
                <a:lnTo>
                  <a:pt x="43510" y="25680"/>
                </a:lnTo>
                <a:lnTo>
                  <a:pt x="43520" y="25680"/>
                </a:lnTo>
                <a:lnTo>
                  <a:pt x="43530" y="25680"/>
                </a:lnTo>
                <a:lnTo>
                  <a:pt x="43540" y="25680"/>
                </a:lnTo>
                <a:lnTo>
                  <a:pt x="43560" y="25680"/>
                </a:lnTo>
                <a:lnTo>
                  <a:pt x="43570" y="25680"/>
                </a:lnTo>
                <a:lnTo>
                  <a:pt x="43580" y="25680"/>
                </a:lnTo>
                <a:lnTo>
                  <a:pt x="43590" y="25680"/>
                </a:lnTo>
                <a:lnTo>
                  <a:pt x="43610" y="25690"/>
                </a:lnTo>
                <a:lnTo>
                  <a:pt x="43620" y="25690"/>
                </a:lnTo>
                <a:lnTo>
                  <a:pt x="43630" y="25690"/>
                </a:lnTo>
                <a:lnTo>
                  <a:pt x="43640" y="25700"/>
                </a:lnTo>
                <a:lnTo>
                  <a:pt x="43650" y="25700"/>
                </a:lnTo>
                <a:lnTo>
                  <a:pt x="43660" y="25710"/>
                </a:lnTo>
                <a:lnTo>
                  <a:pt x="43670" y="25720"/>
                </a:lnTo>
                <a:lnTo>
                  <a:pt x="43670" y="25730"/>
                </a:lnTo>
                <a:lnTo>
                  <a:pt x="43680" y="25730"/>
                </a:lnTo>
                <a:lnTo>
                  <a:pt x="43680" y="25740"/>
                </a:lnTo>
                <a:lnTo>
                  <a:pt x="43690" y="25740"/>
                </a:lnTo>
                <a:lnTo>
                  <a:pt x="43690" y="25750"/>
                </a:lnTo>
                <a:lnTo>
                  <a:pt x="43700" y="25760"/>
                </a:lnTo>
                <a:lnTo>
                  <a:pt x="43700" y="25770"/>
                </a:lnTo>
                <a:lnTo>
                  <a:pt x="43710" y="25790"/>
                </a:lnTo>
                <a:lnTo>
                  <a:pt x="43710" y="25810"/>
                </a:lnTo>
                <a:lnTo>
                  <a:pt x="43710" y="25820"/>
                </a:lnTo>
                <a:lnTo>
                  <a:pt x="43710" y="25830"/>
                </a:lnTo>
                <a:lnTo>
                  <a:pt x="43720" y="25840"/>
                </a:lnTo>
                <a:lnTo>
                  <a:pt x="43720" y="25850"/>
                </a:lnTo>
                <a:lnTo>
                  <a:pt x="43720" y="25860"/>
                </a:lnTo>
                <a:lnTo>
                  <a:pt x="43720" y="25870"/>
                </a:lnTo>
                <a:lnTo>
                  <a:pt x="43710" y="25880"/>
                </a:lnTo>
                <a:lnTo>
                  <a:pt x="43710" y="25890"/>
                </a:lnTo>
                <a:lnTo>
                  <a:pt x="43710" y="25900"/>
                </a:lnTo>
                <a:lnTo>
                  <a:pt x="43710" y="25910"/>
                </a:lnTo>
                <a:lnTo>
                  <a:pt x="43710" y="25920"/>
                </a:lnTo>
                <a:lnTo>
                  <a:pt x="43710" y="25940"/>
                </a:lnTo>
                <a:lnTo>
                  <a:pt x="43720" y="25950"/>
                </a:lnTo>
                <a:lnTo>
                  <a:pt x="43720" y="25960"/>
                </a:lnTo>
                <a:lnTo>
                  <a:pt x="43720" y="25970"/>
                </a:lnTo>
                <a:lnTo>
                  <a:pt x="43710" y="25980"/>
                </a:lnTo>
                <a:lnTo>
                  <a:pt x="43710" y="25990"/>
                </a:lnTo>
                <a:lnTo>
                  <a:pt x="43710" y="26000"/>
                </a:lnTo>
                <a:lnTo>
                  <a:pt x="43700" y="26020"/>
                </a:lnTo>
                <a:lnTo>
                  <a:pt x="43700" y="26030"/>
                </a:lnTo>
                <a:lnTo>
                  <a:pt x="43690" y="26040"/>
                </a:lnTo>
                <a:lnTo>
                  <a:pt x="43680" y="26050"/>
                </a:lnTo>
                <a:lnTo>
                  <a:pt x="43670" y="26050"/>
                </a:lnTo>
                <a:lnTo>
                  <a:pt x="43670" y="26060"/>
                </a:lnTo>
                <a:lnTo>
                  <a:pt x="43660" y="26060"/>
                </a:lnTo>
                <a:lnTo>
                  <a:pt x="43650" y="26060"/>
                </a:lnTo>
                <a:lnTo>
                  <a:pt x="43640" y="26070"/>
                </a:lnTo>
                <a:lnTo>
                  <a:pt x="43620" y="26070"/>
                </a:lnTo>
                <a:lnTo>
                  <a:pt x="43610" y="26060"/>
                </a:lnTo>
                <a:lnTo>
                  <a:pt x="43600" y="26060"/>
                </a:lnTo>
                <a:lnTo>
                  <a:pt x="43590" y="26060"/>
                </a:lnTo>
                <a:lnTo>
                  <a:pt x="43580" y="26060"/>
                </a:lnTo>
                <a:lnTo>
                  <a:pt x="43570" y="26060"/>
                </a:lnTo>
                <a:lnTo>
                  <a:pt x="43560" y="26060"/>
                </a:lnTo>
                <a:lnTo>
                  <a:pt x="43550" y="26060"/>
                </a:lnTo>
                <a:lnTo>
                  <a:pt x="43540" y="26060"/>
                </a:lnTo>
                <a:lnTo>
                  <a:pt x="43530" y="26070"/>
                </a:lnTo>
                <a:lnTo>
                  <a:pt x="43520" y="26070"/>
                </a:lnTo>
                <a:lnTo>
                  <a:pt x="43510" y="26080"/>
                </a:lnTo>
                <a:lnTo>
                  <a:pt x="43500" y="26080"/>
                </a:lnTo>
                <a:lnTo>
                  <a:pt x="43500" y="26090"/>
                </a:lnTo>
                <a:lnTo>
                  <a:pt x="43500" y="26100"/>
                </a:lnTo>
                <a:lnTo>
                  <a:pt x="43490" y="26100"/>
                </a:lnTo>
                <a:lnTo>
                  <a:pt x="43490" y="26110"/>
                </a:lnTo>
                <a:lnTo>
                  <a:pt x="43490" y="26120"/>
                </a:lnTo>
                <a:lnTo>
                  <a:pt x="43490" y="26130"/>
                </a:lnTo>
                <a:lnTo>
                  <a:pt x="43480" y="26140"/>
                </a:lnTo>
                <a:lnTo>
                  <a:pt x="43480" y="26150"/>
                </a:lnTo>
                <a:lnTo>
                  <a:pt x="43480" y="26160"/>
                </a:lnTo>
                <a:lnTo>
                  <a:pt x="43480" y="26170"/>
                </a:lnTo>
                <a:lnTo>
                  <a:pt x="43480" y="26180"/>
                </a:lnTo>
                <a:lnTo>
                  <a:pt x="43480" y="26190"/>
                </a:lnTo>
                <a:lnTo>
                  <a:pt x="43480" y="26200"/>
                </a:lnTo>
                <a:lnTo>
                  <a:pt x="43480" y="26210"/>
                </a:lnTo>
                <a:lnTo>
                  <a:pt x="43480" y="26220"/>
                </a:lnTo>
                <a:lnTo>
                  <a:pt x="43480" y="26230"/>
                </a:lnTo>
                <a:lnTo>
                  <a:pt x="43480" y="26240"/>
                </a:lnTo>
                <a:lnTo>
                  <a:pt x="43480" y="26250"/>
                </a:lnTo>
                <a:lnTo>
                  <a:pt x="43480" y="26260"/>
                </a:lnTo>
                <a:lnTo>
                  <a:pt x="43480" y="26270"/>
                </a:lnTo>
                <a:lnTo>
                  <a:pt x="43490" y="26280"/>
                </a:lnTo>
                <a:lnTo>
                  <a:pt x="43490" y="26300"/>
                </a:lnTo>
                <a:lnTo>
                  <a:pt x="43500" y="26300"/>
                </a:lnTo>
                <a:lnTo>
                  <a:pt x="43510" y="26310"/>
                </a:lnTo>
                <a:lnTo>
                  <a:pt x="43520" y="26320"/>
                </a:lnTo>
                <a:lnTo>
                  <a:pt x="43530" y="26330"/>
                </a:lnTo>
                <a:lnTo>
                  <a:pt x="43540" y="26330"/>
                </a:lnTo>
                <a:lnTo>
                  <a:pt x="43540" y="26340"/>
                </a:lnTo>
                <a:lnTo>
                  <a:pt x="43550" y="26350"/>
                </a:lnTo>
                <a:lnTo>
                  <a:pt x="43570" y="26350"/>
                </a:lnTo>
                <a:lnTo>
                  <a:pt x="43580" y="26360"/>
                </a:lnTo>
                <a:lnTo>
                  <a:pt x="43590" y="26360"/>
                </a:lnTo>
                <a:lnTo>
                  <a:pt x="43600" y="26360"/>
                </a:lnTo>
                <a:lnTo>
                  <a:pt x="43610" y="26360"/>
                </a:lnTo>
                <a:lnTo>
                  <a:pt x="43620" y="26360"/>
                </a:lnTo>
                <a:lnTo>
                  <a:pt x="43630" y="26360"/>
                </a:lnTo>
                <a:lnTo>
                  <a:pt x="43640" y="26360"/>
                </a:lnTo>
                <a:lnTo>
                  <a:pt x="43650" y="26360"/>
                </a:lnTo>
                <a:lnTo>
                  <a:pt x="43660" y="26350"/>
                </a:lnTo>
                <a:lnTo>
                  <a:pt x="43670" y="26350"/>
                </a:lnTo>
                <a:lnTo>
                  <a:pt x="43680" y="26350"/>
                </a:lnTo>
                <a:lnTo>
                  <a:pt x="43690" y="26340"/>
                </a:lnTo>
                <a:lnTo>
                  <a:pt x="43710" y="26340"/>
                </a:lnTo>
                <a:lnTo>
                  <a:pt x="43720" y="26330"/>
                </a:lnTo>
                <a:lnTo>
                  <a:pt x="43730" y="26330"/>
                </a:lnTo>
                <a:lnTo>
                  <a:pt x="43740" y="26330"/>
                </a:lnTo>
                <a:lnTo>
                  <a:pt x="43760" y="26320"/>
                </a:lnTo>
                <a:lnTo>
                  <a:pt x="43770" y="26320"/>
                </a:lnTo>
                <a:lnTo>
                  <a:pt x="43790" y="26320"/>
                </a:lnTo>
                <a:lnTo>
                  <a:pt x="43800" y="26320"/>
                </a:lnTo>
                <a:lnTo>
                  <a:pt x="43810" y="26310"/>
                </a:lnTo>
                <a:lnTo>
                  <a:pt x="43820" y="26310"/>
                </a:lnTo>
                <a:lnTo>
                  <a:pt x="43830" y="26300"/>
                </a:lnTo>
                <a:lnTo>
                  <a:pt x="43840" y="26300"/>
                </a:lnTo>
                <a:lnTo>
                  <a:pt x="43850" y="26290"/>
                </a:lnTo>
                <a:lnTo>
                  <a:pt x="43860" y="26290"/>
                </a:lnTo>
                <a:lnTo>
                  <a:pt x="43870" y="26290"/>
                </a:lnTo>
                <a:lnTo>
                  <a:pt x="43880" y="26290"/>
                </a:lnTo>
                <a:lnTo>
                  <a:pt x="43880" y="26280"/>
                </a:lnTo>
                <a:lnTo>
                  <a:pt x="43890" y="26280"/>
                </a:lnTo>
                <a:lnTo>
                  <a:pt x="43900" y="26280"/>
                </a:lnTo>
                <a:lnTo>
                  <a:pt x="43910" y="26280"/>
                </a:lnTo>
                <a:lnTo>
                  <a:pt x="43930" y="26270"/>
                </a:lnTo>
                <a:lnTo>
                  <a:pt x="43950" y="26270"/>
                </a:lnTo>
                <a:lnTo>
                  <a:pt x="43960" y="26270"/>
                </a:lnTo>
                <a:lnTo>
                  <a:pt x="43980" y="26270"/>
                </a:lnTo>
                <a:lnTo>
                  <a:pt x="43990" y="26270"/>
                </a:lnTo>
                <a:lnTo>
                  <a:pt x="44000" y="26270"/>
                </a:lnTo>
                <a:lnTo>
                  <a:pt x="44010" y="26270"/>
                </a:lnTo>
                <a:lnTo>
                  <a:pt x="44020" y="26270"/>
                </a:lnTo>
                <a:lnTo>
                  <a:pt x="44030" y="26270"/>
                </a:lnTo>
                <a:lnTo>
                  <a:pt x="44040" y="26270"/>
                </a:lnTo>
                <a:lnTo>
                  <a:pt x="44050" y="26270"/>
                </a:lnTo>
                <a:lnTo>
                  <a:pt x="44060" y="26280"/>
                </a:lnTo>
                <a:lnTo>
                  <a:pt x="44070" y="26280"/>
                </a:lnTo>
                <a:lnTo>
                  <a:pt x="44070" y="26290"/>
                </a:lnTo>
                <a:lnTo>
                  <a:pt x="44080" y="26300"/>
                </a:lnTo>
                <a:lnTo>
                  <a:pt x="44080" y="26310"/>
                </a:lnTo>
                <a:lnTo>
                  <a:pt x="44090" y="26310"/>
                </a:lnTo>
                <a:lnTo>
                  <a:pt x="44090" y="26330"/>
                </a:lnTo>
                <a:lnTo>
                  <a:pt x="44100" y="26340"/>
                </a:lnTo>
                <a:lnTo>
                  <a:pt x="44100" y="26350"/>
                </a:lnTo>
                <a:lnTo>
                  <a:pt x="44110" y="26370"/>
                </a:lnTo>
                <a:lnTo>
                  <a:pt x="44110" y="26390"/>
                </a:lnTo>
                <a:lnTo>
                  <a:pt x="44110" y="26400"/>
                </a:lnTo>
                <a:lnTo>
                  <a:pt x="44110" y="26410"/>
                </a:lnTo>
                <a:lnTo>
                  <a:pt x="44110" y="26420"/>
                </a:lnTo>
                <a:lnTo>
                  <a:pt x="44120" y="26430"/>
                </a:lnTo>
                <a:lnTo>
                  <a:pt x="44120" y="26440"/>
                </a:lnTo>
                <a:lnTo>
                  <a:pt x="44130" y="26440"/>
                </a:lnTo>
                <a:lnTo>
                  <a:pt x="44140" y="26450"/>
                </a:lnTo>
                <a:lnTo>
                  <a:pt x="44150" y="26460"/>
                </a:lnTo>
                <a:lnTo>
                  <a:pt x="44160" y="26460"/>
                </a:lnTo>
                <a:lnTo>
                  <a:pt x="44170" y="26470"/>
                </a:lnTo>
                <a:lnTo>
                  <a:pt x="44180" y="26470"/>
                </a:lnTo>
                <a:lnTo>
                  <a:pt x="44190" y="26470"/>
                </a:lnTo>
                <a:lnTo>
                  <a:pt x="44200" y="26480"/>
                </a:lnTo>
                <a:lnTo>
                  <a:pt x="44210" y="26480"/>
                </a:lnTo>
                <a:lnTo>
                  <a:pt x="44230" y="26480"/>
                </a:lnTo>
                <a:lnTo>
                  <a:pt x="44240" y="26480"/>
                </a:lnTo>
                <a:lnTo>
                  <a:pt x="44260" y="26490"/>
                </a:lnTo>
                <a:lnTo>
                  <a:pt x="44270" y="26490"/>
                </a:lnTo>
                <a:lnTo>
                  <a:pt x="44290" y="26490"/>
                </a:lnTo>
                <a:lnTo>
                  <a:pt x="44300" y="26500"/>
                </a:lnTo>
                <a:lnTo>
                  <a:pt x="44310" y="26500"/>
                </a:lnTo>
                <a:lnTo>
                  <a:pt x="44320" y="26500"/>
                </a:lnTo>
                <a:lnTo>
                  <a:pt x="44330" y="26500"/>
                </a:lnTo>
                <a:lnTo>
                  <a:pt x="44340" y="26510"/>
                </a:lnTo>
                <a:lnTo>
                  <a:pt x="44360" y="26510"/>
                </a:lnTo>
                <a:lnTo>
                  <a:pt x="44380" y="26510"/>
                </a:lnTo>
                <a:lnTo>
                  <a:pt x="44400" y="26510"/>
                </a:lnTo>
                <a:lnTo>
                  <a:pt x="44410" y="26510"/>
                </a:lnTo>
                <a:lnTo>
                  <a:pt x="44420" y="26510"/>
                </a:lnTo>
                <a:lnTo>
                  <a:pt x="44430" y="26510"/>
                </a:lnTo>
                <a:lnTo>
                  <a:pt x="44440" y="26510"/>
                </a:lnTo>
                <a:lnTo>
                  <a:pt x="44440" y="26520"/>
                </a:lnTo>
                <a:lnTo>
                  <a:pt x="44450" y="26520"/>
                </a:lnTo>
                <a:lnTo>
                  <a:pt x="44450" y="26530"/>
                </a:lnTo>
                <a:lnTo>
                  <a:pt x="44450" y="26540"/>
                </a:lnTo>
                <a:lnTo>
                  <a:pt x="44460" y="26550"/>
                </a:lnTo>
                <a:lnTo>
                  <a:pt x="44460" y="26560"/>
                </a:lnTo>
                <a:lnTo>
                  <a:pt x="44460" y="26570"/>
                </a:lnTo>
                <a:lnTo>
                  <a:pt x="44460" y="26580"/>
                </a:lnTo>
                <a:lnTo>
                  <a:pt x="44460" y="26590"/>
                </a:lnTo>
                <a:lnTo>
                  <a:pt x="44460" y="26610"/>
                </a:lnTo>
                <a:lnTo>
                  <a:pt x="44450" y="26620"/>
                </a:lnTo>
                <a:lnTo>
                  <a:pt x="44450" y="26630"/>
                </a:lnTo>
                <a:lnTo>
                  <a:pt x="44450" y="26640"/>
                </a:lnTo>
                <a:lnTo>
                  <a:pt x="44440" y="26660"/>
                </a:lnTo>
                <a:lnTo>
                  <a:pt x="44440" y="26670"/>
                </a:lnTo>
                <a:lnTo>
                  <a:pt x="44430" y="26670"/>
                </a:lnTo>
                <a:lnTo>
                  <a:pt x="44430" y="26680"/>
                </a:lnTo>
                <a:lnTo>
                  <a:pt x="44420" y="26690"/>
                </a:lnTo>
                <a:lnTo>
                  <a:pt x="44420" y="26700"/>
                </a:lnTo>
                <a:lnTo>
                  <a:pt x="44410" y="26710"/>
                </a:lnTo>
                <a:lnTo>
                  <a:pt x="44410" y="26720"/>
                </a:lnTo>
                <a:lnTo>
                  <a:pt x="44400" y="26730"/>
                </a:lnTo>
                <a:lnTo>
                  <a:pt x="44400" y="26740"/>
                </a:lnTo>
                <a:lnTo>
                  <a:pt x="44400" y="26750"/>
                </a:lnTo>
                <a:lnTo>
                  <a:pt x="44400" y="26760"/>
                </a:lnTo>
                <a:lnTo>
                  <a:pt x="44400" y="26770"/>
                </a:lnTo>
                <a:lnTo>
                  <a:pt x="44410" y="26780"/>
                </a:lnTo>
                <a:lnTo>
                  <a:pt x="44420" y="26790"/>
                </a:lnTo>
                <a:lnTo>
                  <a:pt x="44430" y="26800"/>
                </a:lnTo>
                <a:lnTo>
                  <a:pt x="44440" y="26800"/>
                </a:lnTo>
                <a:lnTo>
                  <a:pt x="44450" y="26810"/>
                </a:lnTo>
                <a:lnTo>
                  <a:pt x="44460" y="26820"/>
                </a:lnTo>
                <a:lnTo>
                  <a:pt x="44470" y="26820"/>
                </a:lnTo>
                <a:lnTo>
                  <a:pt x="44480" y="26830"/>
                </a:lnTo>
                <a:lnTo>
                  <a:pt x="44490" y="26830"/>
                </a:lnTo>
                <a:lnTo>
                  <a:pt x="44500" y="26840"/>
                </a:lnTo>
                <a:lnTo>
                  <a:pt x="44510" y="26840"/>
                </a:lnTo>
                <a:lnTo>
                  <a:pt x="44520" y="26850"/>
                </a:lnTo>
                <a:lnTo>
                  <a:pt x="44530" y="26850"/>
                </a:lnTo>
                <a:lnTo>
                  <a:pt x="44540" y="26860"/>
                </a:lnTo>
                <a:lnTo>
                  <a:pt x="44550" y="26860"/>
                </a:lnTo>
                <a:lnTo>
                  <a:pt x="44560" y="26870"/>
                </a:lnTo>
                <a:lnTo>
                  <a:pt x="44570" y="26870"/>
                </a:lnTo>
                <a:lnTo>
                  <a:pt x="44580" y="26870"/>
                </a:lnTo>
                <a:lnTo>
                  <a:pt x="44600" y="26870"/>
                </a:lnTo>
                <a:lnTo>
                  <a:pt x="44610" y="26870"/>
                </a:lnTo>
                <a:lnTo>
                  <a:pt x="44630" y="26870"/>
                </a:lnTo>
                <a:lnTo>
                  <a:pt x="44640" y="26870"/>
                </a:lnTo>
                <a:lnTo>
                  <a:pt x="44660" y="26870"/>
                </a:lnTo>
                <a:lnTo>
                  <a:pt x="44670" y="26870"/>
                </a:lnTo>
                <a:lnTo>
                  <a:pt x="44680" y="26870"/>
                </a:lnTo>
                <a:lnTo>
                  <a:pt x="44690" y="26870"/>
                </a:lnTo>
                <a:lnTo>
                  <a:pt x="44700" y="26880"/>
                </a:lnTo>
                <a:lnTo>
                  <a:pt x="44720" y="26880"/>
                </a:lnTo>
                <a:lnTo>
                  <a:pt x="44730" y="26880"/>
                </a:lnTo>
                <a:lnTo>
                  <a:pt x="44750" y="26880"/>
                </a:lnTo>
                <a:lnTo>
                  <a:pt x="44760" y="26870"/>
                </a:lnTo>
                <a:lnTo>
                  <a:pt x="44770" y="26870"/>
                </a:lnTo>
                <a:lnTo>
                  <a:pt x="44780" y="26870"/>
                </a:lnTo>
                <a:lnTo>
                  <a:pt x="44790" y="26870"/>
                </a:lnTo>
                <a:lnTo>
                  <a:pt x="44800" y="26870"/>
                </a:lnTo>
                <a:lnTo>
                  <a:pt x="44810" y="26870"/>
                </a:lnTo>
                <a:lnTo>
                  <a:pt x="44820" y="26870"/>
                </a:lnTo>
                <a:lnTo>
                  <a:pt x="44830" y="26870"/>
                </a:lnTo>
                <a:lnTo>
                  <a:pt x="44840" y="26870"/>
                </a:lnTo>
                <a:lnTo>
                  <a:pt x="44850" y="26870"/>
                </a:lnTo>
                <a:lnTo>
                  <a:pt x="44860" y="26870"/>
                </a:lnTo>
                <a:lnTo>
                  <a:pt x="44870" y="26870"/>
                </a:lnTo>
                <a:lnTo>
                  <a:pt x="44870" y="26860"/>
                </a:lnTo>
                <a:lnTo>
                  <a:pt x="44880" y="26860"/>
                </a:lnTo>
                <a:lnTo>
                  <a:pt x="44890" y="26850"/>
                </a:lnTo>
                <a:lnTo>
                  <a:pt x="44900" y="26850"/>
                </a:lnTo>
                <a:lnTo>
                  <a:pt x="44900" y="26840"/>
                </a:lnTo>
                <a:lnTo>
                  <a:pt x="44910" y="26840"/>
                </a:lnTo>
                <a:lnTo>
                  <a:pt x="44920" y="26840"/>
                </a:lnTo>
                <a:lnTo>
                  <a:pt x="44930" y="26840"/>
                </a:lnTo>
                <a:lnTo>
                  <a:pt x="44940" y="26830"/>
                </a:lnTo>
                <a:lnTo>
                  <a:pt x="44950" y="26830"/>
                </a:lnTo>
                <a:lnTo>
                  <a:pt x="44960" y="26830"/>
                </a:lnTo>
                <a:lnTo>
                  <a:pt x="44970" y="26830"/>
                </a:lnTo>
                <a:lnTo>
                  <a:pt x="44990" y="26830"/>
                </a:lnTo>
                <a:lnTo>
                  <a:pt x="45000" y="26840"/>
                </a:lnTo>
                <a:lnTo>
                  <a:pt x="45010" y="26840"/>
                </a:lnTo>
                <a:lnTo>
                  <a:pt x="45010" y="26850"/>
                </a:lnTo>
                <a:lnTo>
                  <a:pt x="45020" y="26850"/>
                </a:lnTo>
                <a:lnTo>
                  <a:pt x="45030" y="26860"/>
                </a:lnTo>
                <a:lnTo>
                  <a:pt x="45030" y="26870"/>
                </a:lnTo>
                <a:lnTo>
                  <a:pt x="45030" y="26890"/>
                </a:lnTo>
                <a:lnTo>
                  <a:pt x="45030" y="26900"/>
                </a:lnTo>
                <a:lnTo>
                  <a:pt x="45030" y="26920"/>
                </a:lnTo>
                <a:lnTo>
                  <a:pt x="45030" y="26930"/>
                </a:lnTo>
                <a:lnTo>
                  <a:pt x="45030" y="26950"/>
                </a:lnTo>
                <a:lnTo>
                  <a:pt x="45030" y="26960"/>
                </a:lnTo>
                <a:lnTo>
                  <a:pt x="45030" y="26970"/>
                </a:lnTo>
                <a:lnTo>
                  <a:pt x="45030" y="26980"/>
                </a:lnTo>
                <a:lnTo>
                  <a:pt x="45030" y="26990"/>
                </a:lnTo>
                <a:lnTo>
                  <a:pt x="45020" y="27000"/>
                </a:lnTo>
                <a:lnTo>
                  <a:pt x="45020" y="27020"/>
                </a:lnTo>
                <a:lnTo>
                  <a:pt x="45010" y="27030"/>
                </a:lnTo>
                <a:lnTo>
                  <a:pt x="45000" y="27040"/>
                </a:lnTo>
                <a:lnTo>
                  <a:pt x="45000" y="27050"/>
                </a:lnTo>
                <a:lnTo>
                  <a:pt x="44990" y="27050"/>
                </a:lnTo>
                <a:lnTo>
                  <a:pt x="44990" y="27060"/>
                </a:lnTo>
                <a:lnTo>
                  <a:pt x="44990" y="27070"/>
                </a:lnTo>
                <a:lnTo>
                  <a:pt x="44990" y="27090"/>
                </a:lnTo>
                <a:lnTo>
                  <a:pt x="44990" y="27100"/>
                </a:lnTo>
                <a:lnTo>
                  <a:pt x="44990" y="27120"/>
                </a:lnTo>
                <a:lnTo>
                  <a:pt x="44990" y="27130"/>
                </a:lnTo>
                <a:lnTo>
                  <a:pt x="44990" y="27140"/>
                </a:lnTo>
                <a:lnTo>
                  <a:pt x="44990" y="27160"/>
                </a:lnTo>
                <a:lnTo>
                  <a:pt x="44990" y="27170"/>
                </a:lnTo>
                <a:lnTo>
                  <a:pt x="44990" y="27180"/>
                </a:lnTo>
                <a:lnTo>
                  <a:pt x="45000" y="27190"/>
                </a:lnTo>
                <a:lnTo>
                  <a:pt x="45000" y="27200"/>
                </a:lnTo>
                <a:lnTo>
                  <a:pt x="45010" y="27200"/>
                </a:lnTo>
                <a:lnTo>
                  <a:pt x="45010" y="27210"/>
                </a:lnTo>
                <a:lnTo>
                  <a:pt x="45020" y="27220"/>
                </a:lnTo>
                <a:lnTo>
                  <a:pt x="45030" y="27240"/>
                </a:lnTo>
                <a:lnTo>
                  <a:pt x="45030" y="27250"/>
                </a:lnTo>
                <a:lnTo>
                  <a:pt x="45040" y="27260"/>
                </a:lnTo>
                <a:lnTo>
                  <a:pt x="45040" y="27270"/>
                </a:lnTo>
                <a:lnTo>
                  <a:pt x="45040" y="27280"/>
                </a:lnTo>
                <a:lnTo>
                  <a:pt x="45040" y="27290"/>
                </a:lnTo>
                <a:lnTo>
                  <a:pt x="45040" y="27300"/>
                </a:lnTo>
                <a:lnTo>
                  <a:pt x="45050" y="27310"/>
                </a:lnTo>
                <a:lnTo>
                  <a:pt x="45050" y="27320"/>
                </a:lnTo>
                <a:lnTo>
                  <a:pt x="45050" y="27330"/>
                </a:lnTo>
                <a:lnTo>
                  <a:pt x="45050" y="27340"/>
                </a:lnTo>
                <a:lnTo>
                  <a:pt x="45060" y="27350"/>
                </a:lnTo>
                <a:lnTo>
                  <a:pt x="45050" y="27360"/>
                </a:lnTo>
                <a:lnTo>
                  <a:pt x="45050" y="27370"/>
                </a:lnTo>
                <a:lnTo>
                  <a:pt x="45050" y="27380"/>
                </a:lnTo>
                <a:lnTo>
                  <a:pt x="45040" y="27390"/>
                </a:lnTo>
                <a:lnTo>
                  <a:pt x="45030" y="27410"/>
                </a:lnTo>
                <a:lnTo>
                  <a:pt x="45030" y="27420"/>
                </a:lnTo>
                <a:lnTo>
                  <a:pt x="45030" y="27430"/>
                </a:lnTo>
                <a:lnTo>
                  <a:pt x="45030" y="27440"/>
                </a:lnTo>
                <a:lnTo>
                  <a:pt x="45030" y="27450"/>
                </a:lnTo>
                <a:lnTo>
                  <a:pt x="45030" y="27460"/>
                </a:lnTo>
                <a:lnTo>
                  <a:pt x="45030" y="27470"/>
                </a:lnTo>
                <a:lnTo>
                  <a:pt x="45030" y="27480"/>
                </a:lnTo>
                <a:lnTo>
                  <a:pt x="45030" y="27490"/>
                </a:lnTo>
                <a:lnTo>
                  <a:pt x="45030" y="27510"/>
                </a:lnTo>
                <a:lnTo>
                  <a:pt x="45040" y="27520"/>
                </a:lnTo>
                <a:lnTo>
                  <a:pt x="45040" y="27530"/>
                </a:lnTo>
                <a:lnTo>
                  <a:pt x="45050" y="27540"/>
                </a:lnTo>
                <a:lnTo>
                  <a:pt x="45060" y="27550"/>
                </a:lnTo>
                <a:lnTo>
                  <a:pt x="45070" y="27550"/>
                </a:lnTo>
                <a:lnTo>
                  <a:pt x="45080" y="27560"/>
                </a:lnTo>
                <a:lnTo>
                  <a:pt x="45090" y="27560"/>
                </a:lnTo>
                <a:lnTo>
                  <a:pt x="45100" y="27560"/>
                </a:lnTo>
                <a:lnTo>
                  <a:pt x="45110" y="27560"/>
                </a:lnTo>
                <a:lnTo>
                  <a:pt x="45120" y="27570"/>
                </a:lnTo>
                <a:lnTo>
                  <a:pt x="45130" y="27570"/>
                </a:lnTo>
                <a:lnTo>
                  <a:pt x="45140" y="27560"/>
                </a:lnTo>
                <a:lnTo>
                  <a:pt x="45150" y="27560"/>
                </a:lnTo>
                <a:lnTo>
                  <a:pt x="45160" y="27560"/>
                </a:lnTo>
                <a:lnTo>
                  <a:pt x="45170" y="27560"/>
                </a:lnTo>
                <a:lnTo>
                  <a:pt x="45190" y="27550"/>
                </a:lnTo>
                <a:lnTo>
                  <a:pt x="45200" y="27550"/>
                </a:lnTo>
                <a:lnTo>
                  <a:pt x="45210" y="27550"/>
                </a:lnTo>
                <a:lnTo>
                  <a:pt x="45220" y="27550"/>
                </a:lnTo>
                <a:lnTo>
                  <a:pt x="45230" y="27540"/>
                </a:lnTo>
                <a:lnTo>
                  <a:pt x="45240" y="27540"/>
                </a:lnTo>
                <a:lnTo>
                  <a:pt x="45250" y="27530"/>
                </a:lnTo>
                <a:lnTo>
                  <a:pt x="45260" y="27530"/>
                </a:lnTo>
                <a:lnTo>
                  <a:pt x="45270" y="27530"/>
                </a:lnTo>
                <a:lnTo>
                  <a:pt x="45280" y="27530"/>
                </a:lnTo>
                <a:lnTo>
                  <a:pt x="45290" y="27520"/>
                </a:lnTo>
                <a:lnTo>
                  <a:pt x="45300" y="27520"/>
                </a:lnTo>
                <a:lnTo>
                  <a:pt x="45320" y="27520"/>
                </a:lnTo>
                <a:lnTo>
                  <a:pt x="45330" y="27520"/>
                </a:lnTo>
                <a:lnTo>
                  <a:pt x="45340" y="27520"/>
                </a:lnTo>
                <a:lnTo>
                  <a:pt x="45350" y="27520"/>
                </a:lnTo>
                <a:lnTo>
                  <a:pt x="45360" y="27520"/>
                </a:lnTo>
                <a:lnTo>
                  <a:pt x="45370" y="27530"/>
                </a:lnTo>
                <a:lnTo>
                  <a:pt x="45380" y="27530"/>
                </a:lnTo>
                <a:lnTo>
                  <a:pt x="45380" y="27540"/>
                </a:lnTo>
                <a:lnTo>
                  <a:pt x="45390" y="27540"/>
                </a:lnTo>
                <a:lnTo>
                  <a:pt x="45400" y="27550"/>
                </a:lnTo>
                <a:lnTo>
                  <a:pt x="45400" y="27560"/>
                </a:lnTo>
                <a:lnTo>
                  <a:pt x="45400" y="27570"/>
                </a:lnTo>
                <a:lnTo>
                  <a:pt x="45400" y="27580"/>
                </a:lnTo>
                <a:lnTo>
                  <a:pt x="45400" y="27590"/>
                </a:lnTo>
                <a:lnTo>
                  <a:pt x="45400" y="27600"/>
                </a:lnTo>
                <a:lnTo>
                  <a:pt x="45390" y="27600"/>
                </a:lnTo>
                <a:lnTo>
                  <a:pt x="45390" y="27610"/>
                </a:lnTo>
                <a:lnTo>
                  <a:pt x="45380" y="27620"/>
                </a:lnTo>
                <a:lnTo>
                  <a:pt x="45380" y="27640"/>
                </a:lnTo>
                <a:lnTo>
                  <a:pt x="45380" y="27650"/>
                </a:lnTo>
                <a:lnTo>
                  <a:pt x="45380" y="27660"/>
                </a:lnTo>
                <a:lnTo>
                  <a:pt x="45380" y="27670"/>
                </a:lnTo>
                <a:lnTo>
                  <a:pt x="45370" y="27680"/>
                </a:lnTo>
                <a:lnTo>
                  <a:pt x="45370" y="27690"/>
                </a:lnTo>
                <a:lnTo>
                  <a:pt x="45360" y="27690"/>
                </a:lnTo>
                <a:lnTo>
                  <a:pt x="45360" y="27710"/>
                </a:lnTo>
                <a:lnTo>
                  <a:pt x="45350" y="27720"/>
                </a:lnTo>
                <a:lnTo>
                  <a:pt x="45340" y="27730"/>
                </a:lnTo>
                <a:lnTo>
                  <a:pt x="45340" y="27740"/>
                </a:lnTo>
                <a:lnTo>
                  <a:pt x="45330" y="27750"/>
                </a:lnTo>
                <a:lnTo>
                  <a:pt x="45320" y="27750"/>
                </a:lnTo>
                <a:lnTo>
                  <a:pt x="45310" y="27760"/>
                </a:lnTo>
                <a:lnTo>
                  <a:pt x="45300" y="27760"/>
                </a:lnTo>
                <a:lnTo>
                  <a:pt x="45290" y="27770"/>
                </a:lnTo>
                <a:lnTo>
                  <a:pt x="45280" y="27780"/>
                </a:lnTo>
                <a:lnTo>
                  <a:pt x="45270" y="27790"/>
                </a:lnTo>
                <a:lnTo>
                  <a:pt x="45250" y="27790"/>
                </a:lnTo>
                <a:lnTo>
                  <a:pt x="45240" y="27790"/>
                </a:lnTo>
                <a:lnTo>
                  <a:pt x="45230" y="27800"/>
                </a:lnTo>
                <a:lnTo>
                  <a:pt x="45220" y="27800"/>
                </a:lnTo>
                <a:lnTo>
                  <a:pt x="45210" y="27800"/>
                </a:lnTo>
                <a:lnTo>
                  <a:pt x="45200" y="27810"/>
                </a:lnTo>
                <a:lnTo>
                  <a:pt x="45180" y="27810"/>
                </a:lnTo>
                <a:lnTo>
                  <a:pt x="45180" y="27800"/>
                </a:lnTo>
                <a:lnTo>
                  <a:pt x="45170" y="27800"/>
                </a:lnTo>
                <a:lnTo>
                  <a:pt x="45160" y="27800"/>
                </a:lnTo>
                <a:lnTo>
                  <a:pt x="45150" y="27800"/>
                </a:lnTo>
                <a:lnTo>
                  <a:pt x="45140" y="27790"/>
                </a:lnTo>
                <a:lnTo>
                  <a:pt x="45130" y="27790"/>
                </a:lnTo>
                <a:lnTo>
                  <a:pt x="45120" y="27780"/>
                </a:lnTo>
                <a:lnTo>
                  <a:pt x="45110" y="27770"/>
                </a:lnTo>
                <a:lnTo>
                  <a:pt x="45100" y="27760"/>
                </a:lnTo>
                <a:lnTo>
                  <a:pt x="45090" y="27750"/>
                </a:lnTo>
                <a:lnTo>
                  <a:pt x="45090" y="27740"/>
                </a:lnTo>
                <a:lnTo>
                  <a:pt x="45080" y="27720"/>
                </a:lnTo>
                <a:lnTo>
                  <a:pt x="45080" y="27710"/>
                </a:lnTo>
                <a:lnTo>
                  <a:pt x="45070" y="27710"/>
                </a:lnTo>
                <a:lnTo>
                  <a:pt x="45060" y="27710"/>
                </a:lnTo>
                <a:lnTo>
                  <a:pt x="45060" y="27700"/>
                </a:lnTo>
                <a:lnTo>
                  <a:pt x="45050" y="27700"/>
                </a:lnTo>
                <a:lnTo>
                  <a:pt x="45030" y="27690"/>
                </a:lnTo>
                <a:lnTo>
                  <a:pt x="45020" y="27690"/>
                </a:lnTo>
                <a:lnTo>
                  <a:pt x="45010" y="27690"/>
                </a:lnTo>
                <a:lnTo>
                  <a:pt x="45000" y="27690"/>
                </a:lnTo>
                <a:lnTo>
                  <a:pt x="44990" y="27700"/>
                </a:lnTo>
                <a:lnTo>
                  <a:pt x="44970" y="27710"/>
                </a:lnTo>
                <a:lnTo>
                  <a:pt x="44960" y="27720"/>
                </a:lnTo>
                <a:lnTo>
                  <a:pt x="44960" y="27730"/>
                </a:lnTo>
                <a:lnTo>
                  <a:pt x="44960" y="27740"/>
                </a:lnTo>
                <a:lnTo>
                  <a:pt x="44950" y="27740"/>
                </a:lnTo>
                <a:lnTo>
                  <a:pt x="44950" y="27750"/>
                </a:lnTo>
                <a:lnTo>
                  <a:pt x="44950" y="27760"/>
                </a:lnTo>
                <a:lnTo>
                  <a:pt x="44940" y="27770"/>
                </a:lnTo>
                <a:lnTo>
                  <a:pt x="44940" y="27780"/>
                </a:lnTo>
                <a:lnTo>
                  <a:pt x="44940" y="27790"/>
                </a:lnTo>
                <a:lnTo>
                  <a:pt x="44940" y="27800"/>
                </a:lnTo>
                <a:lnTo>
                  <a:pt x="44940" y="27810"/>
                </a:lnTo>
                <a:lnTo>
                  <a:pt x="44930" y="27820"/>
                </a:lnTo>
                <a:lnTo>
                  <a:pt x="44930" y="27830"/>
                </a:lnTo>
                <a:lnTo>
                  <a:pt x="44930" y="27840"/>
                </a:lnTo>
                <a:lnTo>
                  <a:pt x="44930" y="27850"/>
                </a:lnTo>
                <a:lnTo>
                  <a:pt x="44930" y="27860"/>
                </a:lnTo>
                <a:lnTo>
                  <a:pt x="44930" y="27870"/>
                </a:lnTo>
                <a:lnTo>
                  <a:pt x="44920" y="27890"/>
                </a:lnTo>
                <a:lnTo>
                  <a:pt x="44910" y="27900"/>
                </a:lnTo>
                <a:lnTo>
                  <a:pt x="44900" y="27910"/>
                </a:lnTo>
                <a:lnTo>
                  <a:pt x="44890" y="27930"/>
                </a:lnTo>
                <a:lnTo>
                  <a:pt x="44880" y="27940"/>
                </a:lnTo>
                <a:lnTo>
                  <a:pt x="44860" y="27950"/>
                </a:lnTo>
                <a:lnTo>
                  <a:pt x="44850" y="27960"/>
                </a:lnTo>
                <a:lnTo>
                  <a:pt x="44840" y="27970"/>
                </a:lnTo>
                <a:lnTo>
                  <a:pt x="44830" y="27980"/>
                </a:lnTo>
                <a:lnTo>
                  <a:pt x="44830" y="27990"/>
                </a:lnTo>
                <a:lnTo>
                  <a:pt x="44810" y="28010"/>
                </a:lnTo>
                <a:lnTo>
                  <a:pt x="44810" y="28020"/>
                </a:lnTo>
                <a:lnTo>
                  <a:pt x="44810" y="28030"/>
                </a:lnTo>
                <a:lnTo>
                  <a:pt x="44800" y="28030"/>
                </a:lnTo>
                <a:lnTo>
                  <a:pt x="44800" y="28040"/>
                </a:lnTo>
                <a:lnTo>
                  <a:pt x="44800" y="28050"/>
                </a:lnTo>
                <a:lnTo>
                  <a:pt x="44800" y="28060"/>
                </a:lnTo>
                <a:lnTo>
                  <a:pt x="44800" y="28070"/>
                </a:lnTo>
                <a:lnTo>
                  <a:pt x="44810" y="28080"/>
                </a:lnTo>
                <a:lnTo>
                  <a:pt x="44820" y="28090"/>
                </a:lnTo>
                <a:lnTo>
                  <a:pt x="44830" y="28100"/>
                </a:lnTo>
                <a:lnTo>
                  <a:pt x="44840" y="28110"/>
                </a:lnTo>
                <a:lnTo>
                  <a:pt x="44850" y="28120"/>
                </a:lnTo>
                <a:lnTo>
                  <a:pt x="44850" y="28130"/>
                </a:lnTo>
                <a:lnTo>
                  <a:pt x="44860" y="28130"/>
                </a:lnTo>
                <a:lnTo>
                  <a:pt x="44860" y="28140"/>
                </a:lnTo>
                <a:lnTo>
                  <a:pt x="44870" y="28140"/>
                </a:lnTo>
                <a:lnTo>
                  <a:pt x="44880" y="28150"/>
                </a:lnTo>
                <a:lnTo>
                  <a:pt x="44890" y="28150"/>
                </a:lnTo>
                <a:lnTo>
                  <a:pt x="44900" y="28160"/>
                </a:lnTo>
                <a:lnTo>
                  <a:pt x="44910" y="28170"/>
                </a:lnTo>
                <a:lnTo>
                  <a:pt x="44920" y="28170"/>
                </a:lnTo>
                <a:lnTo>
                  <a:pt x="44930" y="28180"/>
                </a:lnTo>
                <a:lnTo>
                  <a:pt x="44940" y="28180"/>
                </a:lnTo>
                <a:lnTo>
                  <a:pt x="44950" y="28180"/>
                </a:lnTo>
                <a:lnTo>
                  <a:pt x="44950" y="28190"/>
                </a:lnTo>
                <a:lnTo>
                  <a:pt x="44960" y="28190"/>
                </a:lnTo>
                <a:lnTo>
                  <a:pt x="44970" y="28190"/>
                </a:lnTo>
                <a:lnTo>
                  <a:pt x="44980" y="28200"/>
                </a:lnTo>
                <a:lnTo>
                  <a:pt x="44990" y="28210"/>
                </a:lnTo>
                <a:lnTo>
                  <a:pt x="45000" y="28210"/>
                </a:lnTo>
                <a:lnTo>
                  <a:pt x="45010" y="28210"/>
                </a:lnTo>
                <a:lnTo>
                  <a:pt x="45020" y="28220"/>
                </a:lnTo>
                <a:lnTo>
                  <a:pt x="45030" y="28220"/>
                </a:lnTo>
                <a:lnTo>
                  <a:pt x="45040" y="28220"/>
                </a:lnTo>
                <a:lnTo>
                  <a:pt x="45050" y="28230"/>
                </a:lnTo>
                <a:lnTo>
                  <a:pt x="45070" y="28230"/>
                </a:lnTo>
                <a:lnTo>
                  <a:pt x="45090" y="28230"/>
                </a:lnTo>
                <a:lnTo>
                  <a:pt x="45090" y="28240"/>
                </a:lnTo>
                <a:lnTo>
                  <a:pt x="45100" y="28240"/>
                </a:lnTo>
                <a:lnTo>
                  <a:pt x="45120" y="28250"/>
                </a:lnTo>
                <a:lnTo>
                  <a:pt x="45130" y="28250"/>
                </a:lnTo>
                <a:lnTo>
                  <a:pt x="45140" y="28250"/>
                </a:lnTo>
                <a:lnTo>
                  <a:pt x="45150" y="28260"/>
                </a:lnTo>
                <a:lnTo>
                  <a:pt x="45160" y="28270"/>
                </a:lnTo>
                <a:lnTo>
                  <a:pt x="45170" y="28270"/>
                </a:lnTo>
                <a:lnTo>
                  <a:pt x="45180" y="28280"/>
                </a:lnTo>
                <a:lnTo>
                  <a:pt x="45190" y="2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