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Norfolk Island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State Boundaries &amp; Regions | Fully Editable Map</a:t>
            </a:r>
          </a:p>
        </p:txBody>
      </p:sp>
      <p:sp>
        <p:nvSpPr>
          <p:cNvPr id="101" name="Norfolk Island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78810" y="26950"/>
                </a:moveTo>
                <a:lnTo>
                  <a:pt x="90560" y="35560"/>
                </a:lnTo>
                <a:lnTo>
                  <a:pt x="88920" y="54200"/>
                </a:lnTo>
                <a:lnTo>
                  <a:pt x="79670" y="72590"/>
                </a:lnTo>
                <a:lnTo>
                  <a:pt x="68540" y="80390"/>
                </a:lnTo>
                <a:lnTo>
                  <a:pt x="65250" y="83260"/>
                </a:lnTo>
                <a:lnTo>
                  <a:pt x="63210" y="86670"/>
                </a:lnTo>
                <a:lnTo>
                  <a:pt x="61800" y="90790"/>
                </a:lnTo>
                <a:lnTo>
                  <a:pt x="61950" y="95450"/>
                </a:lnTo>
                <a:lnTo>
                  <a:pt x="56230" y="79580"/>
                </a:lnTo>
                <a:lnTo>
                  <a:pt x="46360" y="69630"/>
                </a:lnTo>
                <a:lnTo>
                  <a:pt x="36010" y="68730"/>
                </a:lnTo>
                <a:lnTo>
                  <a:pt x="29190" y="80390"/>
                </a:lnTo>
                <a:lnTo>
                  <a:pt x="23230" y="80390"/>
                </a:lnTo>
                <a:lnTo>
                  <a:pt x="21190" y="68550"/>
                </a:lnTo>
                <a:lnTo>
                  <a:pt x="17200" y="57430"/>
                </a:lnTo>
                <a:lnTo>
                  <a:pt x="15390" y="47390"/>
                </a:lnTo>
                <a:lnTo>
                  <a:pt x="19310" y="38960"/>
                </a:lnTo>
                <a:lnTo>
                  <a:pt x="26600" y="28750"/>
                </a:lnTo>
                <a:lnTo>
                  <a:pt x="27150" y="20680"/>
                </a:lnTo>
                <a:lnTo>
                  <a:pt x="21430" y="16910"/>
                </a:lnTo>
                <a:lnTo>
                  <a:pt x="9440" y="20140"/>
                </a:lnTo>
                <a:lnTo>
                  <a:pt x="23310" y="4550"/>
                </a:lnTo>
                <a:lnTo>
                  <a:pt x="41650" y="8670"/>
                </a:lnTo>
                <a:lnTo>
                  <a:pt x="61170" y="20320"/>
                </a:lnTo>
                <a:lnTo>
                  <a:pt x="78810" y="2695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