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Niue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Niu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460" y="5080"/>
                </a:moveTo>
                <a:lnTo>
                  <a:pt x="69890" y="6530"/>
                </a:lnTo>
                <a:lnTo>
                  <a:pt x="71180" y="8890"/>
                </a:lnTo>
                <a:lnTo>
                  <a:pt x="84820" y="46800"/>
                </a:lnTo>
                <a:lnTo>
                  <a:pt x="90270" y="57900"/>
                </a:lnTo>
                <a:lnTo>
                  <a:pt x="83560" y="60420"/>
                </a:lnTo>
                <a:lnTo>
                  <a:pt x="79180" y="64520"/>
                </a:lnTo>
                <a:lnTo>
                  <a:pt x="70590" y="74870"/>
                </a:lnTo>
                <a:lnTo>
                  <a:pt x="50600" y="88790"/>
                </a:lnTo>
                <a:lnTo>
                  <a:pt x="46960" y="86880"/>
                </a:lnTo>
                <a:lnTo>
                  <a:pt x="43120" y="88500"/>
                </a:lnTo>
                <a:lnTo>
                  <a:pt x="34490" y="95450"/>
                </a:lnTo>
                <a:lnTo>
                  <a:pt x="32990" y="90480"/>
                </a:lnTo>
                <a:lnTo>
                  <a:pt x="29170" y="88250"/>
                </a:lnTo>
                <a:lnTo>
                  <a:pt x="23830" y="87960"/>
                </a:lnTo>
                <a:lnTo>
                  <a:pt x="17770" y="88790"/>
                </a:lnTo>
                <a:lnTo>
                  <a:pt x="19290" y="87130"/>
                </a:lnTo>
                <a:lnTo>
                  <a:pt x="20530" y="85310"/>
                </a:lnTo>
                <a:lnTo>
                  <a:pt x="22050" y="83530"/>
                </a:lnTo>
                <a:lnTo>
                  <a:pt x="24630" y="81830"/>
                </a:lnTo>
                <a:lnTo>
                  <a:pt x="22400" y="73380"/>
                </a:lnTo>
                <a:lnTo>
                  <a:pt x="21350" y="71100"/>
                </a:lnTo>
                <a:lnTo>
                  <a:pt x="9730" y="67250"/>
                </a:lnTo>
                <a:lnTo>
                  <a:pt x="11040" y="58140"/>
                </a:lnTo>
                <a:lnTo>
                  <a:pt x="21350" y="41920"/>
                </a:lnTo>
                <a:lnTo>
                  <a:pt x="20530" y="39020"/>
                </a:lnTo>
                <a:lnTo>
                  <a:pt x="18780" y="36330"/>
                </a:lnTo>
                <a:lnTo>
                  <a:pt x="17430" y="33470"/>
                </a:lnTo>
                <a:lnTo>
                  <a:pt x="17770" y="29750"/>
                </a:lnTo>
                <a:lnTo>
                  <a:pt x="19430" y="27100"/>
                </a:lnTo>
                <a:lnTo>
                  <a:pt x="21290" y="26600"/>
                </a:lnTo>
                <a:lnTo>
                  <a:pt x="23480" y="26390"/>
                </a:lnTo>
                <a:lnTo>
                  <a:pt x="26280" y="24410"/>
                </a:lnTo>
                <a:lnTo>
                  <a:pt x="35980" y="5080"/>
                </a:lnTo>
                <a:lnTo>
                  <a:pt x="51420" y="4550"/>
                </a:lnTo>
                <a:lnTo>
                  <a:pt x="57460" y="5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