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Zamfara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Zamfar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9970" y="25180"/>
                </a:moveTo>
                <a:lnTo>
                  <a:pt x="29900" y="24000"/>
                </a:lnTo>
                <a:lnTo>
                  <a:pt x="29320" y="23070"/>
                </a:lnTo>
                <a:lnTo>
                  <a:pt x="29030" y="22960"/>
                </a:lnTo>
                <a:lnTo>
                  <a:pt x="28880" y="22720"/>
                </a:lnTo>
                <a:lnTo>
                  <a:pt x="29070" y="22140"/>
                </a:lnTo>
                <a:lnTo>
                  <a:pt x="29110" y="21610"/>
                </a:lnTo>
                <a:lnTo>
                  <a:pt x="28750" y="21260"/>
                </a:lnTo>
                <a:lnTo>
                  <a:pt x="28470" y="21160"/>
                </a:lnTo>
                <a:lnTo>
                  <a:pt x="27910" y="21070"/>
                </a:lnTo>
                <a:lnTo>
                  <a:pt x="27780" y="21100"/>
                </a:lnTo>
                <a:lnTo>
                  <a:pt x="27660" y="21170"/>
                </a:lnTo>
                <a:lnTo>
                  <a:pt x="26510" y="21250"/>
                </a:lnTo>
                <a:lnTo>
                  <a:pt x="26060" y="21150"/>
                </a:lnTo>
                <a:lnTo>
                  <a:pt x="25400" y="20860"/>
                </a:lnTo>
                <a:lnTo>
                  <a:pt x="25290" y="20640"/>
                </a:lnTo>
                <a:lnTo>
                  <a:pt x="25110" y="20490"/>
                </a:lnTo>
                <a:lnTo>
                  <a:pt x="24680" y="20550"/>
                </a:lnTo>
                <a:lnTo>
                  <a:pt x="24500" y="20540"/>
                </a:lnTo>
                <a:lnTo>
                  <a:pt x="24340" y="20470"/>
                </a:lnTo>
                <a:lnTo>
                  <a:pt x="24170" y="20480"/>
                </a:lnTo>
                <a:lnTo>
                  <a:pt x="24040" y="20610"/>
                </a:lnTo>
                <a:lnTo>
                  <a:pt x="23980" y="20790"/>
                </a:lnTo>
                <a:lnTo>
                  <a:pt x="23840" y="20870"/>
                </a:lnTo>
                <a:lnTo>
                  <a:pt x="23670" y="20880"/>
                </a:lnTo>
                <a:lnTo>
                  <a:pt x="23270" y="20980"/>
                </a:lnTo>
                <a:lnTo>
                  <a:pt x="23110" y="20950"/>
                </a:lnTo>
                <a:lnTo>
                  <a:pt x="22990" y="20840"/>
                </a:lnTo>
                <a:lnTo>
                  <a:pt x="22680" y="20720"/>
                </a:lnTo>
                <a:lnTo>
                  <a:pt x="22370" y="20780"/>
                </a:lnTo>
                <a:lnTo>
                  <a:pt x="22430" y="17150"/>
                </a:lnTo>
                <a:lnTo>
                  <a:pt x="22710" y="16220"/>
                </a:lnTo>
                <a:lnTo>
                  <a:pt x="23820" y="16410"/>
                </a:lnTo>
                <a:lnTo>
                  <a:pt x="26140" y="16310"/>
                </a:lnTo>
                <a:lnTo>
                  <a:pt x="26510" y="15910"/>
                </a:lnTo>
                <a:lnTo>
                  <a:pt x="26480" y="15300"/>
                </a:lnTo>
                <a:lnTo>
                  <a:pt x="26330" y="14730"/>
                </a:lnTo>
                <a:lnTo>
                  <a:pt x="26380" y="14220"/>
                </a:lnTo>
                <a:lnTo>
                  <a:pt x="26740" y="13970"/>
                </a:lnTo>
                <a:lnTo>
                  <a:pt x="27130" y="13470"/>
                </a:lnTo>
                <a:lnTo>
                  <a:pt x="27420" y="13010"/>
                </a:lnTo>
                <a:lnTo>
                  <a:pt x="27800" y="12710"/>
                </a:lnTo>
                <a:lnTo>
                  <a:pt x="29510" y="12540"/>
                </a:lnTo>
                <a:lnTo>
                  <a:pt x="29790" y="12470"/>
                </a:lnTo>
                <a:lnTo>
                  <a:pt x="30060" y="12340"/>
                </a:lnTo>
                <a:lnTo>
                  <a:pt x="30280" y="11920"/>
                </a:lnTo>
                <a:lnTo>
                  <a:pt x="30150" y="10590"/>
                </a:lnTo>
                <a:lnTo>
                  <a:pt x="30240" y="10370"/>
                </a:lnTo>
                <a:lnTo>
                  <a:pt x="30720" y="10100"/>
                </a:lnTo>
                <a:lnTo>
                  <a:pt x="31270" y="10030"/>
                </a:lnTo>
                <a:lnTo>
                  <a:pt x="31560" y="10150"/>
                </a:lnTo>
                <a:lnTo>
                  <a:pt x="31750" y="10100"/>
                </a:lnTo>
                <a:lnTo>
                  <a:pt x="31840" y="9780"/>
                </a:lnTo>
                <a:lnTo>
                  <a:pt x="31850" y="9570"/>
                </a:lnTo>
                <a:lnTo>
                  <a:pt x="31880" y="9380"/>
                </a:lnTo>
                <a:lnTo>
                  <a:pt x="31990" y="9280"/>
                </a:lnTo>
                <a:lnTo>
                  <a:pt x="32350" y="9280"/>
                </a:lnTo>
                <a:lnTo>
                  <a:pt x="32510" y="9300"/>
                </a:lnTo>
                <a:lnTo>
                  <a:pt x="32650" y="9340"/>
                </a:lnTo>
                <a:lnTo>
                  <a:pt x="32790" y="9390"/>
                </a:lnTo>
                <a:lnTo>
                  <a:pt x="32910" y="9530"/>
                </a:lnTo>
                <a:lnTo>
                  <a:pt x="33030" y="9650"/>
                </a:lnTo>
                <a:lnTo>
                  <a:pt x="33770" y="9830"/>
                </a:lnTo>
                <a:lnTo>
                  <a:pt x="34510" y="9830"/>
                </a:lnTo>
                <a:lnTo>
                  <a:pt x="35100" y="9490"/>
                </a:lnTo>
                <a:lnTo>
                  <a:pt x="35480" y="9190"/>
                </a:lnTo>
                <a:lnTo>
                  <a:pt x="35670" y="9530"/>
                </a:lnTo>
                <a:lnTo>
                  <a:pt x="36120" y="10050"/>
                </a:lnTo>
                <a:lnTo>
                  <a:pt x="36390" y="10310"/>
                </a:lnTo>
                <a:lnTo>
                  <a:pt x="36640" y="10490"/>
                </a:lnTo>
                <a:lnTo>
                  <a:pt x="36870" y="10580"/>
                </a:lnTo>
                <a:lnTo>
                  <a:pt x="37120" y="10610"/>
                </a:lnTo>
                <a:lnTo>
                  <a:pt x="37680" y="10610"/>
                </a:lnTo>
                <a:lnTo>
                  <a:pt x="37820" y="10590"/>
                </a:lnTo>
                <a:lnTo>
                  <a:pt x="37690" y="11400"/>
                </a:lnTo>
                <a:lnTo>
                  <a:pt x="37930" y="14600"/>
                </a:lnTo>
                <a:lnTo>
                  <a:pt x="38100" y="14990"/>
                </a:lnTo>
                <a:lnTo>
                  <a:pt x="38060" y="15460"/>
                </a:lnTo>
                <a:lnTo>
                  <a:pt x="38270" y="15870"/>
                </a:lnTo>
                <a:lnTo>
                  <a:pt x="38380" y="16260"/>
                </a:lnTo>
                <a:lnTo>
                  <a:pt x="38420" y="16660"/>
                </a:lnTo>
                <a:lnTo>
                  <a:pt x="38490" y="16880"/>
                </a:lnTo>
                <a:lnTo>
                  <a:pt x="38540" y="17120"/>
                </a:lnTo>
                <a:lnTo>
                  <a:pt x="38490" y="17320"/>
                </a:lnTo>
                <a:lnTo>
                  <a:pt x="38320" y="17770"/>
                </a:lnTo>
                <a:lnTo>
                  <a:pt x="38200" y="18010"/>
                </a:lnTo>
                <a:lnTo>
                  <a:pt x="38350" y="18200"/>
                </a:lnTo>
                <a:lnTo>
                  <a:pt x="38610" y="18320"/>
                </a:lnTo>
                <a:lnTo>
                  <a:pt x="39030" y="18660"/>
                </a:lnTo>
                <a:lnTo>
                  <a:pt x="39110" y="19120"/>
                </a:lnTo>
                <a:lnTo>
                  <a:pt x="38880" y="19210"/>
                </a:lnTo>
                <a:lnTo>
                  <a:pt x="38640" y="19140"/>
                </a:lnTo>
                <a:lnTo>
                  <a:pt x="38510" y="19280"/>
                </a:lnTo>
                <a:lnTo>
                  <a:pt x="38470" y="19530"/>
                </a:lnTo>
                <a:lnTo>
                  <a:pt x="38290" y="19700"/>
                </a:lnTo>
                <a:lnTo>
                  <a:pt x="37970" y="19960"/>
                </a:lnTo>
                <a:lnTo>
                  <a:pt x="37850" y="20020"/>
                </a:lnTo>
                <a:lnTo>
                  <a:pt x="37800" y="20000"/>
                </a:lnTo>
                <a:lnTo>
                  <a:pt x="37740" y="19930"/>
                </a:lnTo>
                <a:lnTo>
                  <a:pt x="37690" y="19910"/>
                </a:lnTo>
                <a:lnTo>
                  <a:pt x="37130" y="19910"/>
                </a:lnTo>
                <a:lnTo>
                  <a:pt x="36690" y="20120"/>
                </a:lnTo>
                <a:lnTo>
                  <a:pt x="36400" y="21500"/>
                </a:lnTo>
                <a:lnTo>
                  <a:pt x="36660" y="21980"/>
                </a:lnTo>
                <a:lnTo>
                  <a:pt x="36610" y="22240"/>
                </a:lnTo>
                <a:lnTo>
                  <a:pt x="36640" y="22510"/>
                </a:lnTo>
                <a:lnTo>
                  <a:pt x="36570" y="22870"/>
                </a:lnTo>
                <a:lnTo>
                  <a:pt x="36450" y="23210"/>
                </a:lnTo>
                <a:lnTo>
                  <a:pt x="36330" y="23440"/>
                </a:lnTo>
                <a:lnTo>
                  <a:pt x="36170" y="23590"/>
                </a:lnTo>
                <a:lnTo>
                  <a:pt x="35640" y="23930"/>
                </a:lnTo>
                <a:lnTo>
                  <a:pt x="35480" y="24130"/>
                </a:lnTo>
                <a:lnTo>
                  <a:pt x="35400" y="24360"/>
                </a:lnTo>
                <a:lnTo>
                  <a:pt x="35260" y="25050"/>
                </a:lnTo>
                <a:lnTo>
                  <a:pt x="35180" y="25220"/>
                </a:lnTo>
                <a:lnTo>
                  <a:pt x="35080" y="25350"/>
                </a:lnTo>
                <a:lnTo>
                  <a:pt x="34970" y="25450"/>
                </a:lnTo>
                <a:lnTo>
                  <a:pt x="34830" y="25530"/>
                </a:lnTo>
                <a:lnTo>
                  <a:pt x="34200" y="25780"/>
                </a:lnTo>
                <a:lnTo>
                  <a:pt x="34130" y="25810"/>
                </a:lnTo>
                <a:lnTo>
                  <a:pt x="34060" y="25830"/>
                </a:lnTo>
                <a:lnTo>
                  <a:pt x="33940" y="25810"/>
                </a:lnTo>
                <a:lnTo>
                  <a:pt x="33860" y="25820"/>
                </a:lnTo>
                <a:lnTo>
                  <a:pt x="33360" y="25970"/>
                </a:lnTo>
                <a:lnTo>
                  <a:pt x="33190" y="25970"/>
                </a:lnTo>
                <a:lnTo>
                  <a:pt x="33020" y="25930"/>
                </a:lnTo>
                <a:lnTo>
                  <a:pt x="32520" y="25750"/>
                </a:lnTo>
                <a:lnTo>
                  <a:pt x="32360" y="25730"/>
                </a:lnTo>
                <a:lnTo>
                  <a:pt x="32210" y="25790"/>
                </a:lnTo>
                <a:lnTo>
                  <a:pt x="32120" y="25900"/>
                </a:lnTo>
                <a:lnTo>
                  <a:pt x="31980" y="26190"/>
                </a:lnTo>
                <a:lnTo>
                  <a:pt x="31890" y="26310"/>
                </a:lnTo>
                <a:lnTo>
                  <a:pt x="31810" y="26360"/>
                </a:lnTo>
                <a:lnTo>
                  <a:pt x="31630" y="26430"/>
                </a:lnTo>
                <a:lnTo>
                  <a:pt x="31550" y="26480"/>
                </a:lnTo>
                <a:lnTo>
                  <a:pt x="31490" y="26580"/>
                </a:lnTo>
                <a:lnTo>
                  <a:pt x="31480" y="26680"/>
                </a:lnTo>
                <a:lnTo>
                  <a:pt x="31480" y="26780"/>
                </a:lnTo>
                <a:lnTo>
                  <a:pt x="31450" y="26880"/>
                </a:lnTo>
                <a:lnTo>
                  <a:pt x="31340" y="26980"/>
                </a:lnTo>
                <a:lnTo>
                  <a:pt x="30990" y="27100"/>
                </a:lnTo>
                <a:lnTo>
                  <a:pt x="30880" y="26590"/>
                </a:lnTo>
                <a:lnTo>
                  <a:pt x="30300" y="25610"/>
                </a:lnTo>
                <a:lnTo>
                  <a:pt x="29970" y="2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