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Yobe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Yobe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78160" y="9940"/>
                </a:moveTo>
                <a:lnTo>
                  <a:pt x="78150" y="9950"/>
                </a:lnTo>
                <a:lnTo>
                  <a:pt x="77980" y="11440"/>
                </a:lnTo>
                <a:lnTo>
                  <a:pt x="78110" y="11930"/>
                </a:lnTo>
                <a:lnTo>
                  <a:pt x="78450" y="12310"/>
                </a:lnTo>
                <a:lnTo>
                  <a:pt x="78850" y="12610"/>
                </a:lnTo>
                <a:lnTo>
                  <a:pt x="78920" y="13090"/>
                </a:lnTo>
                <a:lnTo>
                  <a:pt x="78730" y="13560"/>
                </a:lnTo>
                <a:lnTo>
                  <a:pt x="78400" y="14030"/>
                </a:lnTo>
                <a:lnTo>
                  <a:pt x="77560" y="14820"/>
                </a:lnTo>
                <a:lnTo>
                  <a:pt x="77720" y="15980"/>
                </a:lnTo>
                <a:lnTo>
                  <a:pt x="77370" y="18590"/>
                </a:lnTo>
                <a:lnTo>
                  <a:pt x="77550" y="19360"/>
                </a:lnTo>
                <a:lnTo>
                  <a:pt x="77510" y="19700"/>
                </a:lnTo>
                <a:lnTo>
                  <a:pt x="77050" y="20610"/>
                </a:lnTo>
                <a:lnTo>
                  <a:pt x="77010" y="20920"/>
                </a:lnTo>
                <a:lnTo>
                  <a:pt x="77210" y="20980"/>
                </a:lnTo>
                <a:lnTo>
                  <a:pt x="77470" y="20940"/>
                </a:lnTo>
                <a:lnTo>
                  <a:pt x="77770" y="21040"/>
                </a:lnTo>
                <a:lnTo>
                  <a:pt x="78000" y="21300"/>
                </a:lnTo>
                <a:lnTo>
                  <a:pt x="78130" y="21570"/>
                </a:lnTo>
                <a:lnTo>
                  <a:pt x="78170" y="21850"/>
                </a:lnTo>
                <a:lnTo>
                  <a:pt x="77400" y="22810"/>
                </a:lnTo>
                <a:lnTo>
                  <a:pt x="77090" y="23370"/>
                </a:lnTo>
                <a:lnTo>
                  <a:pt x="76880" y="23590"/>
                </a:lnTo>
                <a:lnTo>
                  <a:pt x="76720" y="23840"/>
                </a:lnTo>
                <a:lnTo>
                  <a:pt x="76680" y="24500"/>
                </a:lnTo>
                <a:lnTo>
                  <a:pt x="76720" y="25150"/>
                </a:lnTo>
                <a:lnTo>
                  <a:pt x="76490" y="25680"/>
                </a:lnTo>
                <a:lnTo>
                  <a:pt x="76020" y="26030"/>
                </a:lnTo>
                <a:lnTo>
                  <a:pt x="74230" y="26660"/>
                </a:lnTo>
                <a:lnTo>
                  <a:pt x="73800" y="27140"/>
                </a:lnTo>
                <a:lnTo>
                  <a:pt x="73700" y="27760"/>
                </a:lnTo>
                <a:lnTo>
                  <a:pt x="73750" y="28400"/>
                </a:lnTo>
                <a:lnTo>
                  <a:pt x="73660" y="28670"/>
                </a:lnTo>
                <a:lnTo>
                  <a:pt x="73490" y="28900"/>
                </a:lnTo>
                <a:lnTo>
                  <a:pt x="73250" y="29090"/>
                </a:lnTo>
                <a:lnTo>
                  <a:pt x="72960" y="29170"/>
                </a:lnTo>
                <a:lnTo>
                  <a:pt x="72680" y="29200"/>
                </a:lnTo>
                <a:lnTo>
                  <a:pt x="72140" y="29150"/>
                </a:lnTo>
                <a:lnTo>
                  <a:pt x="72080" y="28920"/>
                </a:lnTo>
                <a:lnTo>
                  <a:pt x="72020" y="28360"/>
                </a:lnTo>
                <a:lnTo>
                  <a:pt x="72120" y="26590"/>
                </a:lnTo>
                <a:lnTo>
                  <a:pt x="72070" y="26330"/>
                </a:lnTo>
                <a:lnTo>
                  <a:pt x="71910" y="26130"/>
                </a:lnTo>
                <a:lnTo>
                  <a:pt x="71120" y="25320"/>
                </a:lnTo>
                <a:lnTo>
                  <a:pt x="70750" y="24820"/>
                </a:lnTo>
                <a:lnTo>
                  <a:pt x="70330" y="24370"/>
                </a:lnTo>
                <a:lnTo>
                  <a:pt x="69850" y="24000"/>
                </a:lnTo>
                <a:lnTo>
                  <a:pt x="68810" y="23490"/>
                </a:lnTo>
                <a:lnTo>
                  <a:pt x="67760" y="23760"/>
                </a:lnTo>
                <a:lnTo>
                  <a:pt x="67390" y="23710"/>
                </a:lnTo>
                <a:lnTo>
                  <a:pt x="67190" y="23440"/>
                </a:lnTo>
                <a:lnTo>
                  <a:pt x="67450" y="22250"/>
                </a:lnTo>
                <a:lnTo>
                  <a:pt x="67410" y="21600"/>
                </a:lnTo>
                <a:lnTo>
                  <a:pt x="66500" y="19340"/>
                </a:lnTo>
                <a:lnTo>
                  <a:pt x="66270" y="18100"/>
                </a:lnTo>
                <a:lnTo>
                  <a:pt x="66260" y="17560"/>
                </a:lnTo>
                <a:lnTo>
                  <a:pt x="66210" y="17230"/>
                </a:lnTo>
                <a:lnTo>
                  <a:pt x="66070" y="16930"/>
                </a:lnTo>
                <a:lnTo>
                  <a:pt x="65910" y="16680"/>
                </a:lnTo>
                <a:lnTo>
                  <a:pt x="65870" y="16410"/>
                </a:lnTo>
                <a:lnTo>
                  <a:pt x="65860" y="16100"/>
                </a:lnTo>
                <a:lnTo>
                  <a:pt x="65740" y="15480"/>
                </a:lnTo>
                <a:lnTo>
                  <a:pt x="65640" y="15190"/>
                </a:lnTo>
                <a:lnTo>
                  <a:pt x="65210" y="14770"/>
                </a:lnTo>
                <a:lnTo>
                  <a:pt x="64690" y="14410"/>
                </a:lnTo>
                <a:lnTo>
                  <a:pt x="64530" y="13910"/>
                </a:lnTo>
                <a:lnTo>
                  <a:pt x="64390" y="12810"/>
                </a:lnTo>
                <a:lnTo>
                  <a:pt x="64160" y="12310"/>
                </a:lnTo>
                <a:lnTo>
                  <a:pt x="63950" y="12150"/>
                </a:lnTo>
                <a:lnTo>
                  <a:pt x="63690" y="12160"/>
                </a:lnTo>
                <a:lnTo>
                  <a:pt x="63410" y="12100"/>
                </a:lnTo>
                <a:lnTo>
                  <a:pt x="63140" y="11970"/>
                </a:lnTo>
                <a:lnTo>
                  <a:pt x="62890" y="11950"/>
                </a:lnTo>
                <a:lnTo>
                  <a:pt x="62390" y="12090"/>
                </a:lnTo>
                <a:lnTo>
                  <a:pt x="62060" y="12040"/>
                </a:lnTo>
                <a:lnTo>
                  <a:pt x="61990" y="11850"/>
                </a:lnTo>
                <a:lnTo>
                  <a:pt x="61790" y="11070"/>
                </a:lnTo>
                <a:lnTo>
                  <a:pt x="61600" y="10770"/>
                </a:lnTo>
                <a:lnTo>
                  <a:pt x="61280" y="10670"/>
                </a:lnTo>
                <a:lnTo>
                  <a:pt x="60940" y="10760"/>
                </a:lnTo>
                <a:lnTo>
                  <a:pt x="60230" y="11050"/>
                </a:lnTo>
                <a:lnTo>
                  <a:pt x="59860" y="11150"/>
                </a:lnTo>
                <a:lnTo>
                  <a:pt x="59330" y="11370"/>
                </a:lnTo>
                <a:lnTo>
                  <a:pt x="59200" y="11470"/>
                </a:lnTo>
                <a:lnTo>
                  <a:pt x="59110" y="11680"/>
                </a:lnTo>
                <a:lnTo>
                  <a:pt x="58990" y="11870"/>
                </a:lnTo>
                <a:lnTo>
                  <a:pt x="58330" y="12160"/>
                </a:lnTo>
                <a:lnTo>
                  <a:pt x="57610" y="11920"/>
                </a:lnTo>
                <a:lnTo>
                  <a:pt x="57400" y="11870"/>
                </a:lnTo>
                <a:lnTo>
                  <a:pt x="58700" y="10320"/>
                </a:lnTo>
                <a:lnTo>
                  <a:pt x="58960" y="10080"/>
                </a:lnTo>
                <a:lnTo>
                  <a:pt x="59100" y="9980"/>
                </a:lnTo>
                <a:lnTo>
                  <a:pt x="59180" y="9960"/>
                </a:lnTo>
                <a:lnTo>
                  <a:pt x="59220" y="9960"/>
                </a:lnTo>
                <a:lnTo>
                  <a:pt x="59250" y="9960"/>
                </a:lnTo>
                <a:lnTo>
                  <a:pt x="59310" y="9890"/>
                </a:lnTo>
                <a:lnTo>
                  <a:pt x="59350" y="9810"/>
                </a:lnTo>
                <a:lnTo>
                  <a:pt x="59380" y="9620"/>
                </a:lnTo>
                <a:lnTo>
                  <a:pt x="59410" y="9540"/>
                </a:lnTo>
                <a:lnTo>
                  <a:pt x="59540" y="9410"/>
                </a:lnTo>
                <a:lnTo>
                  <a:pt x="60980" y="8600"/>
                </a:lnTo>
                <a:lnTo>
                  <a:pt x="61300" y="8470"/>
                </a:lnTo>
                <a:lnTo>
                  <a:pt x="64980" y="7670"/>
                </a:lnTo>
                <a:lnTo>
                  <a:pt x="65190" y="7630"/>
                </a:lnTo>
                <a:lnTo>
                  <a:pt x="65920" y="7570"/>
                </a:lnTo>
                <a:lnTo>
                  <a:pt x="67290" y="7730"/>
                </a:lnTo>
                <a:lnTo>
                  <a:pt x="70980" y="7710"/>
                </a:lnTo>
                <a:lnTo>
                  <a:pt x="73270" y="8300"/>
                </a:lnTo>
                <a:lnTo>
                  <a:pt x="74110" y="8640"/>
                </a:lnTo>
                <a:lnTo>
                  <a:pt x="75160" y="9290"/>
                </a:lnTo>
                <a:lnTo>
                  <a:pt x="75510" y="9570"/>
                </a:lnTo>
                <a:lnTo>
                  <a:pt x="75660" y="9640"/>
                </a:lnTo>
                <a:lnTo>
                  <a:pt x="76110" y="9750"/>
                </a:lnTo>
                <a:lnTo>
                  <a:pt x="76360" y="9730"/>
                </a:lnTo>
                <a:lnTo>
                  <a:pt x="76470" y="9710"/>
                </a:lnTo>
                <a:lnTo>
                  <a:pt x="76630" y="9600"/>
                </a:lnTo>
                <a:lnTo>
                  <a:pt x="76750" y="9570"/>
                </a:lnTo>
                <a:lnTo>
                  <a:pt x="77130" y="9710"/>
                </a:lnTo>
                <a:lnTo>
                  <a:pt x="77220" y="9760"/>
                </a:lnTo>
                <a:lnTo>
                  <a:pt x="77250" y="9810"/>
                </a:lnTo>
                <a:lnTo>
                  <a:pt x="77250" y="9850"/>
                </a:lnTo>
                <a:lnTo>
                  <a:pt x="77270" y="9880"/>
                </a:lnTo>
                <a:lnTo>
                  <a:pt x="77330" y="9890"/>
                </a:lnTo>
                <a:lnTo>
                  <a:pt x="77350" y="9870"/>
                </a:lnTo>
                <a:lnTo>
                  <a:pt x="77390" y="9830"/>
                </a:lnTo>
                <a:lnTo>
                  <a:pt x="77430" y="9790"/>
                </a:lnTo>
                <a:lnTo>
                  <a:pt x="77510" y="9780"/>
                </a:lnTo>
                <a:lnTo>
                  <a:pt x="77580" y="9830"/>
                </a:lnTo>
                <a:lnTo>
                  <a:pt x="77640" y="9900"/>
                </a:lnTo>
                <a:lnTo>
                  <a:pt x="77690" y="9930"/>
                </a:lnTo>
                <a:lnTo>
                  <a:pt x="77770" y="9890"/>
                </a:lnTo>
                <a:lnTo>
                  <a:pt x="77890" y="9930"/>
                </a:lnTo>
                <a:lnTo>
                  <a:pt x="78160" y="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