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Taraba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Tarab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71630" y="36880"/>
                </a:moveTo>
                <a:lnTo>
                  <a:pt x="72330" y="38200"/>
                </a:lnTo>
                <a:lnTo>
                  <a:pt x="72520" y="38380"/>
                </a:lnTo>
                <a:lnTo>
                  <a:pt x="72780" y="38420"/>
                </a:lnTo>
                <a:lnTo>
                  <a:pt x="73020" y="38500"/>
                </a:lnTo>
                <a:lnTo>
                  <a:pt x="73460" y="38890"/>
                </a:lnTo>
                <a:lnTo>
                  <a:pt x="73720" y="39450"/>
                </a:lnTo>
                <a:lnTo>
                  <a:pt x="73860" y="39670"/>
                </a:lnTo>
                <a:lnTo>
                  <a:pt x="73940" y="39910"/>
                </a:lnTo>
                <a:lnTo>
                  <a:pt x="73900" y="40180"/>
                </a:lnTo>
                <a:lnTo>
                  <a:pt x="73910" y="40450"/>
                </a:lnTo>
                <a:lnTo>
                  <a:pt x="74170" y="40890"/>
                </a:lnTo>
                <a:lnTo>
                  <a:pt x="74650" y="41130"/>
                </a:lnTo>
                <a:lnTo>
                  <a:pt x="74960" y="41520"/>
                </a:lnTo>
                <a:lnTo>
                  <a:pt x="75010" y="42050"/>
                </a:lnTo>
                <a:lnTo>
                  <a:pt x="74250" y="43630"/>
                </a:lnTo>
                <a:lnTo>
                  <a:pt x="74190" y="44160"/>
                </a:lnTo>
                <a:lnTo>
                  <a:pt x="74230" y="44440"/>
                </a:lnTo>
                <a:lnTo>
                  <a:pt x="74160" y="44690"/>
                </a:lnTo>
                <a:lnTo>
                  <a:pt x="73650" y="45110"/>
                </a:lnTo>
                <a:lnTo>
                  <a:pt x="71690" y="47470"/>
                </a:lnTo>
                <a:lnTo>
                  <a:pt x="71200" y="47910"/>
                </a:lnTo>
                <a:lnTo>
                  <a:pt x="70780" y="48400"/>
                </a:lnTo>
                <a:lnTo>
                  <a:pt x="70710" y="48640"/>
                </a:lnTo>
                <a:lnTo>
                  <a:pt x="71040" y="49460"/>
                </a:lnTo>
                <a:lnTo>
                  <a:pt x="71350" y="50000"/>
                </a:lnTo>
                <a:lnTo>
                  <a:pt x="71550" y="50220"/>
                </a:lnTo>
                <a:lnTo>
                  <a:pt x="71800" y="50240"/>
                </a:lnTo>
                <a:lnTo>
                  <a:pt x="72000" y="50070"/>
                </a:lnTo>
                <a:lnTo>
                  <a:pt x="72170" y="49860"/>
                </a:lnTo>
                <a:lnTo>
                  <a:pt x="72310" y="49630"/>
                </a:lnTo>
                <a:lnTo>
                  <a:pt x="72560" y="49520"/>
                </a:lnTo>
                <a:lnTo>
                  <a:pt x="72820" y="49640"/>
                </a:lnTo>
                <a:lnTo>
                  <a:pt x="73010" y="49870"/>
                </a:lnTo>
                <a:lnTo>
                  <a:pt x="73750" y="50570"/>
                </a:lnTo>
                <a:lnTo>
                  <a:pt x="74110" y="51450"/>
                </a:lnTo>
                <a:lnTo>
                  <a:pt x="74110" y="51960"/>
                </a:lnTo>
                <a:lnTo>
                  <a:pt x="74210" y="52470"/>
                </a:lnTo>
                <a:lnTo>
                  <a:pt x="74400" y="52870"/>
                </a:lnTo>
                <a:lnTo>
                  <a:pt x="74490" y="53260"/>
                </a:lnTo>
                <a:lnTo>
                  <a:pt x="74500" y="53270"/>
                </a:lnTo>
                <a:lnTo>
                  <a:pt x="74050" y="53700"/>
                </a:lnTo>
                <a:lnTo>
                  <a:pt x="73580" y="54410"/>
                </a:lnTo>
                <a:lnTo>
                  <a:pt x="73430" y="54550"/>
                </a:lnTo>
                <a:lnTo>
                  <a:pt x="73290" y="54650"/>
                </a:lnTo>
                <a:lnTo>
                  <a:pt x="73230" y="54720"/>
                </a:lnTo>
                <a:lnTo>
                  <a:pt x="73270" y="54760"/>
                </a:lnTo>
                <a:lnTo>
                  <a:pt x="73450" y="54800"/>
                </a:lnTo>
                <a:lnTo>
                  <a:pt x="73560" y="54890"/>
                </a:lnTo>
                <a:lnTo>
                  <a:pt x="73940" y="55440"/>
                </a:lnTo>
                <a:lnTo>
                  <a:pt x="74230" y="55760"/>
                </a:lnTo>
                <a:lnTo>
                  <a:pt x="74330" y="55950"/>
                </a:lnTo>
                <a:lnTo>
                  <a:pt x="74260" y="56120"/>
                </a:lnTo>
                <a:lnTo>
                  <a:pt x="74180" y="56150"/>
                </a:lnTo>
                <a:lnTo>
                  <a:pt x="74120" y="56140"/>
                </a:lnTo>
                <a:lnTo>
                  <a:pt x="74050" y="56100"/>
                </a:lnTo>
                <a:lnTo>
                  <a:pt x="73970" y="56100"/>
                </a:lnTo>
                <a:lnTo>
                  <a:pt x="73860" y="56130"/>
                </a:lnTo>
                <a:lnTo>
                  <a:pt x="73780" y="56180"/>
                </a:lnTo>
                <a:lnTo>
                  <a:pt x="73460" y="56470"/>
                </a:lnTo>
                <a:lnTo>
                  <a:pt x="73340" y="56550"/>
                </a:lnTo>
                <a:lnTo>
                  <a:pt x="73320" y="56620"/>
                </a:lnTo>
                <a:lnTo>
                  <a:pt x="73310" y="56690"/>
                </a:lnTo>
                <a:lnTo>
                  <a:pt x="73260" y="56750"/>
                </a:lnTo>
                <a:lnTo>
                  <a:pt x="73210" y="56770"/>
                </a:lnTo>
                <a:lnTo>
                  <a:pt x="73090" y="56770"/>
                </a:lnTo>
                <a:lnTo>
                  <a:pt x="73010" y="56790"/>
                </a:lnTo>
                <a:lnTo>
                  <a:pt x="72930" y="56780"/>
                </a:lnTo>
                <a:lnTo>
                  <a:pt x="72900" y="56790"/>
                </a:lnTo>
                <a:lnTo>
                  <a:pt x="72870" y="56830"/>
                </a:lnTo>
                <a:lnTo>
                  <a:pt x="72840" y="56930"/>
                </a:lnTo>
                <a:lnTo>
                  <a:pt x="72810" y="56970"/>
                </a:lnTo>
                <a:lnTo>
                  <a:pt x="72370" y="57250"/>
                </a:lnTo>
                <a:lnTo>
                  <a:pt x="71910" y="57680"/>
                </a:lnTo>
                <a:lnTo>
                  <a:pt x="71770" y="57870"/>
                </a:lnTo>
                <a:lnTo>
                  <a:pt x="71730" y="58070"/>
                </a:lnTo>
                <a:lnTo>
                  <a:pt x="71780" y="58190"/>
                </a:lnTo>
                <a:lnTo>
                  <a:pt x="71940" y="58380"/>
                </a:lnTo>
                <a:lnTo>
                  <a:pt x="71980" y="58510"/>
                </a:lnTo>
                <a:lnTo>
                  <a:pt x="71960" y="58720"/>
                </a:lnTo>
                <a:lnTo>
                  <a:pt x="71910" y="58920"/>
                </a:lnTo>
                <a:lnTo>
                  <a:pt x="71690" y="59440"/>
                </a:lnTo>
                <a:lnTo>
                  <a:pt x="71510" y="59690"/>
                </a:lnTo>
                <a:lnTo>
                  <a:pt x="71310" y="59800"/>
                </a:lnTo>
                <a:lnTo>
                  <a:pt x="71010" y="59830"/>
                </a:lnTo>
                <a:lnTo>
                  <a:pt x="70810" y="60000"/>
                </a:lnTo>
                <a:lnTo>
                  <a:pt x="70690" y="60250"/>
                </a:lnTo>
                <a:lnTo>
                  <a:pt x="70650" y="60570"/>
                </a:lnTo>
                <a:lnTo>
                  <a:pt x="70600" y="60740"/>
                </a:lnTo>
                <a:lnTo>
                  <a:pt x="70450" y="60880"/>
                </a:lnTo>
                <a:lnTo>
                  <a:pt x="70260" y="60980"/>
                </a:lnTo>
                <a:lnTo>
                  <a:pt x="70070" y="61020"/>
                </a:lnTo>
                <a:lnTo>
                  <a:pt x="69990" y="61020"/>
                </a:lnTo>
                <a:lnTo>
                  <a:pt x="69820" y="60980"/>
                </a:lnTo>
                <a:lnTo>
                  <a:pt x="69740" y="60970"/>
                </a:lnTo>
                <a:lnTo>
                  <a:pt x="69710" y="60990"/>
                </a:lnTo>
                <a:lnTo>
                  <a:pt x="69630" y="61060"/>
                </a:lnTo>
                <a:lnTo>
                  <a:pt x="69590" y="61080"/>
                </a:lnTo>
                <a:lnTo>
                  <a:pt x="69530" y="61070"/>
                </a:lnTo>
                <a:lnTo>
                  <a:pt x="69450" y="61020"/>
                </a:lnTo>
                <a:lnTo>
                  <a:pt x="69410" y="61000"/>
                </a:lnTo>
                <a:lnTo>
                  <a:pt x="69180" y="61030"/>
                </a:lnTo>
                <a:lnTo>
                  <a:pt x="68710" y="61080"/>
                </a:lnTo>
                <a:lnTo>
                  <a:pt x="68510" y="61050"/>
                </a:lnTo>
                <a:lnTo>
                  <a:pt x="68380" y="60930"/>
                </a:lnTo>
                <a:lnTo>
                  <a:pt x="68240" y="60570"/>
                </a:lnTo>
                <a:lnTo>
                  <a:pt x="68110" y="59980"/>
                </a:lnTo>
                <a:lnTo>
                  <a:pt x="68080" y="59680"/>
                </a:lnTo>
                <a:lnTo>
                  <a:pt x="68100" y="59380"/>
                </a:lnTo>
                <a:lnTo>
                  <a:pt x="68070" y="59020"/>
                </a:lnTo>
                <a:lnTo>
                  <a:pt x="67930" y="58710"/>
                </a:lnTo>
                <a:lnTo>
                  <a:pt x="67670" y="58510"/>
                </a:lnTo>
                <a:lnTo>
                  <a:pt x="66960" y="58380"/>
                </a:lnTo>
                <a:lnTo>
                  <a:pt x="66720" y="58130"/>
                </a:lnTo>
                <a:lnTo>
                  <a:pt x="66570" y="57800"/>
                </a:lnTo>
                <a:lnTo>
                  <a:pt x="66500" y="57450"/>
                </a:lnTo>
                <a:lnTo>
                  <a:pt x="66380" y="57150"/>
                </a:lnTo>
                <a:lnTo>
                  <a:pt x="66130" y="56980"/>
                </a:lnTo>
                <a:lnTo>
                  <a:pt x="65500" y="56740"/>
                </a:lnTo>
                <a:lnTo>
                  <a:pt x="64970" y="56460"/>
                </a:lnTo>
                <a:lnTo>
                  <a:pt x="64770" y="56400"/>
                </a:lnTo>
                <a:lnTo>
                  <a:pt x="64640" y="56290"/>
                </a:lnTo>
                <a:lnTo>
                  <a:pt x="64600" y="55910"/>
                </a:lnTo>
                <a:lnTo>
                  <a:pt x="64460" y="55730"/>
                </a:lnTo>
                <a:lnTo>
                  <a:pt x="64350" y="55950"/>
                </a:lnTo>
                <a:lnTo>
                  <a:pt x="64250" y="56220"/>
                </a:lnTo>
                <a:lnTo>
                  <a:pt x="64190" y="56510"/>
                </a:lnTo>
                <a:lnTo>
                  <a:pt x="64140" y="57100"/>
                </a:lnTo>
                <a:lnTo>
                  <a:pt x="64110" y="57120"/>
                </a:lnTo>
                <a:lnTo>
                  <a:pt x="64070" y="57130"/>
                </a:lnTo>
                <a:lnTo>
                  <a:pt x="64020" y="57170"/>
                </a:lnTo>
                <a:lnTo>
                  <a:pt x="63930" y="57290"/>
                </a:lnTo>
                <a:lnTo>
                  <a:pt x="63870" y="57400"/>
                </a:lnTo>
                <a:lnTo>
                  <a:pt x="63840" y="57520"/>
                </a:lnTo>
                <a:lnTo>
                  <a:pt x="63830" y="57690"/>
                </a:lnTo>
                <a:lnTo>
                  <a:pt x="61880" y="57720"/>
                </a:lnTo>
                <a:lnTo>
                  <a:pt x="61670" y="57650"/>
                </a:lnTo>
                <a:lnTo>
                  <a:pt x="61510" y="57530"/>
                </a:lnTo>
                <a:lnTo>
                  <a:pt x="61430" y="57380"/>
                </a:lnTo>
                <a:lnTo>
                  <a:pt x="61320" y="56820"/>
                </a:lnTo>
                <a:lnTo>
                  <a:pt x="61260" y="56690"/>
                </a:lnTo>
                <a:lnTo>
                  <a:pt x="61160" y="56670"/>
                </a:lnTo>
                <a:lnTo>
                  <a:pt x="60980" y="56770"/>
                </a:lnTo>
                <a:lnTo>
                  <a:pt x="59120" y="58350"/>
                </a:lnTo>
                <a:lnTo>
                  <a:pt x="58950" y="58430"/>
                </a:lnTo>
                <a:lnTo>
                  <a:pt x="58800" y="58380"/>
                </a:lnTo>
                <a:lnTo>
                  <a:pt x="58650" y="58310"/>
                </a:lnTo>
                <a:lnTo>
                  <a:pt x="58470" y="58300"/>
                </a:lnTo>
                <a:lnTo>
                  <a:pt x="58330" y="58460"/>
                </a:lnTo>
                <a:lnTo>
                  <a:pt x="57750" y="60280"/>
                </a:lnTo>
                <a:lnTo>
                  <a:pt x="57750" y="60310"/>
                </a:lnTo>
                <a:lnTo>
                  <a:pt x="57650" y="60380"/>
                </a:lnTo>
                <a:lnTo>
                  <a:pt x="57380" y="60380"/>
                </a:lnTo>
                <a:lnTo>
                  <a:pt x="57380" y="60370"/>
                </a:lnTo>
                <a:lnTo>
                  <a:pt x="57560" y="59640"/>
                </a:lnTo>
                <a:lnTo>
                  <a:pt x="57650" y="58360"/>
                </a:lnTo>
                <a:lnTo>
                  <a:pt x="57620" y="57880"/>
                </a:lnTo>
                <a:lnTo>
                  <a:pt x="57870" y="56550"/>
                </a:lnTo>
                <a:lnTo>
                  <a:pt x="58100" y="56100"/>
                </a:lnTo>
                <a:lnTo>
                  <a:pt x="58410" y="55720"/>
                </a:lnTo>
                <a:lnTo>
                  <a:pt x="58790" y="55440"/>
                </a:lnTo>
                <a:lnTo>
                  <a:pt x="59120" y="55130"/>
                </a:lnTo>
                <a:lnTo>
                  <a:pt x="59170" y="54240"/>
                </a:lnTo>
                <a:lnTo>
                  <a:pt x="59470" y="53320"/>
                </a:lnTo>
                <a:lnTo>
                  <a:pt x="59140" y="52430"/>
                </a:lnTo>
                <a:lnTo>
                  <a:pt x="58360" y="51740"/>
                </a:lnTo>
                <a:lnTo>
                  <a:pt x="57680" y="50890"/>
                </a:lnTo>
                <a:lnTo>
                  <a:pt x="56820" y="50290"/>
                </a:lnTo>
                <a:lnTo>
                  <a:pt x="55670" y="50160"/>
                </a:lnTo>
                <a:lnTo>
                  <a:pt x="54500" y="50190"/>
                </a:lnTo>
                <a:lnTo>
                  <a:pt x="54200" y="50250"/>
                </a:lnTo>
                <a:lnTo>
                  <a:pt x="53690" y="50480"/>
                </a:lnTo>
                <a:lnTo>
                  <a:pt x="53450" y="50540"/>
                </a:lnTo>
                <a:lnTo>
                  <a:pt x="53360" y="50370"/>
                </a:lnTo>
                <a:lnTo>
                  <a:pt x="53780" y="49740"/>
                </a:lnTo>
                <a:lnTo>
                  <a:pt x="54040" y="49520"/>
                </a:lnTo>
                <a:lnTo>
                  <a:pt x="55140" y="48780"/>
                </a:lnTo>
                <a:lnTo>
                  <a:pt x="55300" y="48650"/>
                </a:lnTo>
                <a:lnTo>
                  <a:pt x="55270" y="48440"/>
                </a:lnTo>
                <a:lnTo>
                  <a:pt x="55210" y="48300"/>
                </a:lnTo>
                <a:lnTo>
                  <a:pt x="55230" y="48170"/>
                </a:lnTo>
                <a:lnTo>
                  <a:pt x="55200" y="47780"/>
                </a:lnTo>
                <a:lnTo>
                  <a:pt x="54800" y="47270"/>
                </a:lnTo>
                <a:lnTo>
                  <a:pt x="54830" y="47030"/>
                </a:lnTo>
                <a:lnTo>
                  <a:pt x="54910" y="46830"/>
                </a:lnTo>
                <a:lnTo>
                  <a:pt x="55040" y="46660"/>
                </a:lnTo>
                <a:lnTo>
                  <a:pt x="55220" y="46580"/>
                </a:lnTo>
                <a:lnTo>
                  <a:pt x="55600" y="46710"/>
                </a:lnTo>
                <a:lnTo>
                  <a:pt x="55770" y="46800"/>
                </a:lnTo>
                <a:lnTo>
                  <a:pt x="55990" y="46840"/>
                </a:lnTo>
                <a:lnTo>
                  <a:pt x="56220" y="46910"/>
                </a:lnTo>
                <a:lnTo>
                  <a:pt x="56430" y="46940"/>
                </a:lnTo>
                <a:lnTo>
                  <a:pt x="56640" y="46930"/>
                </a:lnTo>
                <a:lnTo>
                  <a:pt x="56950" y="46730"/>
                </a:lnTo>
                <a:lnTo>
                  <a:pt x="57160" y="46400"/>
                </a:lnTo>
                <a:lnTo>
                  <a:pt x="57570" y="46430"/>
                </a:lnTo>
                <a:lnTo>
                  <a:pt x="58140" y="46390"/>
                </a:lnTo>
                <a:lnTo>
                  <a:pt x="58690" y="46230"/>
                </a:lnTo>
                <a:lnTo>
                  <a:pt x="59180" y="45860"/>
                </a:lnTo>
                <a:lnTo>
                  <a:pt x="59620" y="45410"/>
                </a:lnTo>
                <a:lnTo>
                  <a:pt x="60120" y="45050"/>
                </a:lnTo>
                <a:lnTo>
                  <a:pt x="60660" y="44750"/>
                </a:lnTo>
                <a:lnTo>
                  <a:pt x="60870" y="44560"/>
                </a:lnTo>
                <a:lnTo>
                  <a:pt x="61270" y="44080"/>
                </a:lnTo>
                <a:lnTo>
                  <a:pt x="61440" y="43810"/>
                </a:lnTo>
                <a:lnTo>
                  <a:pt x="61810" y="43370"/>
                </a:lnTo>
                <a:lnTo>
                  <a:pt x="63560" y="42940"/>
                </a:lnTo>
                <a:lnTo>
                  <a:pt x="64760" y="42350"/>
                </a:lnTo>
                <a:lnTo>
                  <a:pt x="65020" y="41850"/>
                </a:lnTo>
                <a:lnTo>
                  <a:pt x="65010" y="41560"/>
                </a:lnTo>
                <a:lnTo>
                  <a:pt x="64910" y="41080"/>
                </a:lnTo>
                <a:lnTo>
                  <a:pt x="64970" y="40850"/>
                </a:lnTo>
                <a:lnTo>
                  <a:pt x="64970" y="40620"/>
                </a:lnTo>
                <a:lnTo>
                  <a:pt x="64750" y="39890"/>
                </a:lnTo>
                <a:lnTo>
                  <a:pt x="64620" y="39680"/>
                </a:lnTo>
                <a:lnTo>
                  <a:pt x="64560" y="39460"/>
                </a:lnTo>
                <a:lnTo>
                  <a:pt x="64480" y="38880"/>
                </a:lnTo>
                <a:lnTo>
                  <a:pt x="64530" y="38390"/>
                </a:lnTo>
                <a:lnTo>
                  <a:pt x="64480" y="37990"/>
                </a:lnTo>
                <a:lnTo>
                  <a:pt x="64320" y="37620"/>
                </a:lnTo>
                <a:lnTo>
                  <a:pt x="64730" y="37350"/>
                </a:lnTo>
                <a:lnTo>
                  <a:pt x="65690" y="37320"/>
                </a:lnTo>
                <a:lnTo>
                  <a:pt x="66620" y="36890"/>
                </a:lnTo>
                <a:lnTo>
                  <a:pt x="67120" y="36800"/>
                </a:lnTo>
                <a:lnTo>
                  <a:pt x="67640" y="36930"/>
                </a:lnTo>
                <a:lnTo>
                  <a:pt x="68170" y="36930"/>
                </a:lnTo>
                <a:lnTo>
                  <a:pt x="68970" y="36990"/>
                </a:lnTo>
                <a:lnTo>
                  <a:pt x="71630" y="36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