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Sokoto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Sokot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2370" y="20780"/>
                </a:moveTo>
                <a:lnTo>
                  <a:pt x="22220" y="20880"/>
                </a:lnTo>
                <a:lnTo>
                  <a:pt x="22050" y="20890"/>
                </a:lnTo>
                <a:lnTo>
                  <a:pt x="21970" y="20770"/>
                </a:lnTo>
                <a:lnTo>
                  <a:pt x="21860" y="20700"/>
                </a:lnTo>
                <a:lnTo>
                  <a:pt x="21770" y="20730"/>
                </a:lnTo>
                <a:lnTo>
                  <a:pt x="21680" y="20760"/>
                </a:lnTo>
                <a:lnTo>
                  <a:pt x="21560" y="20690"/>
                </a:lnTo>
                <a:lnTo>
                  <a:pt x="21400" y="20650"/>
                </a:lnTo>
                <a:lnTo>
                  <a:pt x="21240" y="20690"/>
                </a:lnTo>
                <a:lnTo>
                  <a:pt x="19800" y="21340"/>
                </a:lnTo>
                <a:lnTo>
                  <a:pt x="19540" y="21670"/>
                </a:lnTo>
                <a:lnTo>
                  <a:pt x="19210" y="21880"/>
                </a:lnTo>
                <a:lnTo>
                  <a:pt x="18870" y="21770"/>
                </a:lnTo>
                <a:lnTo>
                  <a:pt x="18620" y="21490"/>
                </a:lnTo>
                <a:lnTo>
                  <a:pt x="18690" y="20750"/>
                </a:lnTo>
                <a:lnTo>
                  <a:pt x="19020" y="20030"/>
                </a:lnTo>
                <a:lnTo>
                  <a:pt x="19280" y="18820"/>
                </a:lnTo>
                <a:lnTo>
                  <a:pt x="19230" y="15840"/>
                </a:lnTo>
                <a:lnTo>
                  <a:pt x="19500" y="15360"/>
                </a:lnTo>
                <a:lnTo>
                  <a:pt x="20040" y="15220"/>
                </a:lnTo>
                <a:lnTo>
                  <a:pt x="20560" y="15390"/>
                </a:lnTo>
                <a:lnTo>
                  <a:pt x="20900" y="15210"/>
                </a:lnTo>
                <a:lnTo>
                  <a:pt x="20930" y="14630"/>
                </a:lnTo>
                <a:lnTo>
                  <a:pt x="20700" y="13380"/>
                </a:lnTo>
                <a:lnTo>
                  <a:pt x="20730" y="13090"/>
                </a:lnTo>
                <a:lnTo>
                  <a:pt x="20810" y="12800"/>
                </a:lnTo>
                <a:lnTo>
                  <a:pt x="20870" y="12240"/>
                </a:lnTo>
                <a:lnTo>
                  <a:pt x="20700" y="11750"/>
                </a:lnTo>
                <a:lnTo>
                  <a:pt x="20450" y="11310"/>
                </a:lnTo>
                <a:lnTo>
                  <a:pt x="20490" y="11000"/>
                </a:lnTo>
                <a:lnTo>
                  <a:pt x="20580" y="10710"/>
                </a:lnTo>
                <a:lnTo>
                  <a:pt x="20620" y="10600"/>
                </a:lnTo>
                <a:lnTo>
                  <a:pt x="20650" y="10480"/>
                </a:lnTo>
                <a:lnTo>
                  <a:pt x="20650" y="10330"/>
                </a:lnTo>
                <a:lnTo>
                  <a:pt x="20680" y="10190"/>
                </a:lnTo>
                <a:lnTo>
                  <a:pt x="20790" y="9960"/>
                </a:lnTo>
                <a:lnTo>
                  <a:pt x="20810" y="9720"/>
                </a:lnTo>
                <a:lnTo>
                  <a:pt x="20680" y="9550"/>
                </a:lnTo>
                <a:lnTo>
                  <a:pt x="20490" y="9620"/>
                </a:lnTo>
                <a:lnTo>
                  <a:pt x="20340" y="9800"/>
                </a:lnTo>
                <a:lnTo>
                  <a:pt x="20230" y="10010"/>
                </a:lnTo>
                <a:lnTo>
                  <a:pt x="19990" y="10150"/>
                </a:lnTo>
                <a:lnTo>
                  <a:pt x="19710" y="10120"/>
                </a:lnTo>
                <a:lnTo>
                  <a:pt x="19430" y="9990"/>
                </a:lnTo>
                <a:lnTo>
                  <a:pt x="19180" y="9820"/>
                </a:lnTo>
                <a:lnTo>
                  <a:pt x="18920" y="9720"/>
                </a:lnTo>
                <a:lnTo>
                  <a:pt x="18640" y="9650"/>
                </a:lnTo>
                <a:lnTo>
                  <a:pt x="18130" y="9460"/>
                </a:lnTo>
                <a:lnTo>
                  <a:pt x="17660" y="9180"/>
                </a:lnTo>
                <a:lnTo>
                  <a:pt x="17430" y="8960"/>
                </a:lnTo>
                <a:lnTo>
                  <a:pt x="17200" y="8770"/>
                </a:lnTo>
                <a:lnTo>
                  <a:pt x="16920" y="8830"/>
                </a:lnTo>
                <a:lnTo>
                  <a:pt x="16660" y="8960"/>
                </a:lnTo>
                <a:lnTo>
                  <a:pt x="16170" y="8880"/>
                </a:lnTo>
                <a:lnTo>
                  <a:pt x="15590" y="8890"/>
                </a:lnTo>
                <a:lnTo>
                  <a:pt x="15530" y="8910"/>
                </a:lnTo>
                <a:lnTo>
                  <a:pt x="15550" y="8730"/>
                </a:lnTo>
                <a:lnTo>
                  <a:pt x="15570" y="6870"/>
                </a:lnTo>
                <a:lnTo>
                  <a:pt x="16060" y="6850"/>
                </a:lnTo>
                <a:lnTo>
                  <a:pt x="16280" y="6810"/>
                </a:lnTo>
                <a:lnTo>
                  <a:pt x="16500" y="6700"/>
                </a:lnTo>
                <a:lnTo>
                  <a:pt x="17690" y="5560"/>
                </a:lnTo>
                <a:lnTo>
                  <a:pt x="18040" y="5300"/>
                </a:lnTo>
                <a:lnTo>
                  <a:pt x="18450" y="5140"/>
                </a:lnTo>
                <a:lnTo>
                  <a:pt x="19360" y="4920"/>
                </a:lnTo>
                <a:lnTo>
                  <a:pt x="20860" y="4550"/>
                </a:lnTo>
                <a:lnTo>
                  <a:pt x="21110" y="4520"/>
                </a:lnTo>
                <a:lnTo>
                  <a:pt x="21280" y="4600"/>
                </a:lnTo>
                <a:lnTo>
                  <a:pt x="21450" y="4760"/>
                </a:lnTo>
                <a:lnTo>
                  <a:pt x="21620" y="4840"/>
                </a:lnTo>
                <a:lnTo>
                  <a:pt x="22060" y="4870"/>
                </a:lnTo>
                <a:lnTo>
                  <a:pt x="22830" y="4730"/>
                </a:lnTo>
                <a:lnTo>
                  <a:pt x="23920" y="4770"/>
                </a:lnTo>
                <a:lnTo>
                  <a:pt x="24180" y="4720"/>
                </a:lnTo>
                <a:lnTo>
                  <a:pt x="24260" y="4690"/>
                </a:lnTo>
                <a:lnTo>
                  <a:pt x="24500" y="4520"/>
                </a:lnTo>
                <a:lnTo>
                  <a:pt x="24600" y="4400"/>
                </a:lnTo>
                <a:lnTo>
                  <a:pt x="24730" y="4110"/>
                </a:lnTo>
                <a:lnTo>
                  <a:pt x="24810" y="3990"/>
                </a:lnTo>
                <a:lnTo>
                  <a:pt x="25020" y="3890"/>
                </a:lnTo>
                <a:lnTo>
                  <a:pt x="26140" y="3690"/>
                </a:lnTo>
                <a:lnTo>
                  <a:pt x="26390" y="3740"/>
                </a:lnTo>
                <a:lnTo>
                  <a:pt x="28530" y="4600"/>
                </a:lnTo>
                <a:lnTo>
                  <a:pt x="30680" y="5460"/>
                </a:lnTo>
                <a:lnTo>
                  <a:pt x="30750" y="5490"/>
                </a:lnTo>
                <a:lnTo>
                  <a:pt x="30800" y="5540"/>
                </a:lnTo>
                <a:lnTo>
                  <a:pt x="30850" y="5560"/>
                </a:lnTo>
                <a:lnTo>
                  <a:pt x="30920" y="5540"/>
                </a:lnTo>
                <a:lnTo>
                  <a:pt x="31360" y="5290"/>
                </a:lnTo>
                <a:lnTo>
                  <a:pt x="31510" y="5260"/>
                </a:lnTo>
                <a:lnTo>
                  <a:pt x="31920" y="5350"/>
                </a:lnTo>
                <a:lnTo>
                  <a:pt x="32060" y="5380"/>
                </a:lnTo>
                <a:lnTo>
                  <a:pt x="32560" y="5670"/>
                </a:lnTo>
                <a:lnTo>
                  <a:pt x="33630" y="6690"/>
                </a:lnTo>
                <a:lnTo>
                  <a:pt x="34860" y="8050"/>
                </a:lnTo>
                <a:lnTo>
                  <a:pt x="35480" y="9190"/>
                </a:lnTo>
                <a:lnTo>
                  <a:pt x="35100" y="9490"/>
                </a:lnTo>
                <a:lnTo>
                  <a:pt x="34510" y="9830"/>
                </a:lnTo>
                <a:lnTo>
                  <a:pt x="33770" y="9830"/>
                </a:lnTo>
                <a:lnTo>
                  <a:pt x="33030" y="9650"/>
                </a:lnTo>
                <a:lnTo>
                  <a:pt x="32910" y="9530"/>
                </a:lnTo>
                <a:lnTo>
                  <a:pt x="32790" y="9390"/>
                </a:lnTo>
                <a:lnTo>
                  <a:pt x="32650" y="9340"/>
                </a:lnTo>
                <a:lnTo>
                  <a:pt x="32510" y="9300"/>
                </a:lnTo>
                <a:lnTo>
                  <a:pt x="32350" y="9280"/>
                </a:lnTo>
                <a:lnTo>
                  <a:pt x="31990" y="9280"/>
                </a:lnTo>
                <a:lnTo>
                  <a:pt x="31880" y="9380"/>
                </a:lnTo>
                <a:lnTo>
                  <a:pt x="31850" y="9570"/>
                </a:lnTo>
                <a:lnTo>
                  <a:pt x="31840" y="9780"/>
                </a:lnTo>
                <a:lnTo>
                  <a:pt x="31750" y="10100"/>
                </a:lnTo>
                <a:lnTo>
                  <a:pt x="31560" y="10150"/>
                </a:lnTo>
                <a:lnTo>
                  <a:pt x="31270" y="10030"/>
                </a:lnTo>
                <a:lnTo>
                  <a:pt x="30720" y="10100"/>
                </a:lnTo>
                <a:lnTo>
                  <a:pt x="30240" y="10370"/>
                </a:lnTo>
                <a:lnTo>
                  <a:pt x="30150" y="10590"/>
                </a:lnTo>
                <a:lnTo>
                  <a:pt x="30280" y="11920"/>
                </a:lnTo>
                <a:lnTo>
                  <a:pt x="30060" y="12340"/>
                </a:lnTo>
                <a:lnTo>
                  <a:pt x="29790" y="12470"/>
                </a:lnTo>
                <a:lnTo>
                  <a:pt x="29510" y="12540"/>
                </a:lnTo>
                <a:lnTo>
                  <a:pt x="27800" y="12710"/>
                </a:lnTo>
                <a:lnTo>
                  <a:pt x="27420" y="13010"/>
                </a:lnTo>
                <a:lnTo>
                  <a:pt x="27130" y="13470"/>
                </a:lnTo>
                <a:lnTo>
                  <a:pt x="26740" y="13970"/>
                </a:lnTo>
                <a:lnTo>
                  <a:pt x="26380" y="14220"/>
                </a:lnTo>
                <a:lnTo>
                  <a:pt x="26330" y="14730"/>
                </a:lnTo>
                <a:lnTo>
                  <a:pt x="26480" y="15300"/>
                </a:lnTo>
                <a:lnTo>
                  <a:pt x="26510" y="15910"/>
                </a:lnTo>
                <a:lnTo>
                  <a:pt x="26140" y="16310"/>
                </a:lnTo>
                <a:lnTo>
                  <a:pt x="23820" y="16410"/>
                </a:lnTo>
                <a:lnTo>
                  <a:pt x="22710" y="16220"/>
                </a:lnTo>
                <a:lnTo>
                  <a:pt x="22430" y="17150"/>
                </a:lnTo>
                <a:lnTo>
                  <a:pt x="22370" y="2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