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Rivers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Nigeria • State Map | Fully Editable Vector Shape</a:t>
            </a:r>
          </a:p>
        </p:txBody>
      </p:sp>
      <p:sp>
        <p:nvSpPr>
          <p:cNvPr id="101" name="Rivers"/>
          <p:cNvSpPr/>
          <p:nvPr/>
        </p:nvSpPr>
        <p:spPr>
          <a:xfrm>
            <a:off x="3055354" y="1325880"/>
            <a:ext cx="6080985" cy="4937760"/>
          </a:xfrm>
          <a:custGeom>
            <a:avLst/>
            <a:gdLst/>
            <a:ahLst/>
            <a:cxnLst/>
            <a:rect l="0" t="0" r="100000" b="81200"/>
            <a:pathLst>
              <a:path w="100000" h="81200">
                <a:moveTo>
                  <a:pt x="33500" y="68980"/>
                </a:moveTo>
                <a:lnTo>
                  <a:pt x="33370" y="68650"/>
                </a:lnTo>
                <a:lnTo>
                  <a:pt x="33360" y="68630"/>
                </a:lnTo>
                <a:lnTo>
                  <a:pt x="33410" y="68600"/>
                </a:lnTo>
                <a:lnTo>
                  <a:pt x="33480" y="68520"/>
                </a:lnTo>
                <a:lnTo>
                  <a:pt x="33530" y="68480"/>
                </a:lnTo>
                <a:lnTo>
                  <a:pt x="33660" y="68430"/>
                </a:lnTo>
                <a:lnTo>
                  <a:pt x="33710" y="68400"/>
                </a:lnTo>
                <a:lnTo>
                  <a:pt x="33850" y="68240"/>
                </a:lnTo>
                <a:lnTo>
                  <a:pt x="33910" y="68160"/>
                </a:lnTo>
                <a:lnTo>
                  <a:pt x="33950" y="68060"/>
                </a:lnTo>
                <a:lnTo>
                  <a:pt x="33980" y="67850"/>
                </a:lnTo>
                <a:lnTo>
                  <a:pt x="34010" y="67690"/>
                </a:lnTo>
                <a:lnTo>
                  <a:pt x="34160" y="67340"/>
                </a:lnTo>
                <a:lnTo>
                  <a:pt x="34360" y="66460"/>
                </a:lnTo>
                <a:lnTo>
                  <a:pt x="34580" y="66670"/>
                </a:lnTo>
                <a:lnTo>
                  <a:pt x="34830" y="66680"/>
                </a:lnTo>
                <a:lnTo>
                  <a:pt x="34750" y="66950"/>
                </a:lnTo>
                <a:lnTo>
                  <a:pt x="34510" y="68150"/>
                </a:lnTo>
                <a:lnTo>
                  <a:pt x="34560" y="68320"/>
                </a:lnTo>
                <a:lnTo>
                  <a:pt x="34830" y="68340"/>
                </a:lnTo>
                <a:lnTo>
                  <a:pt x="35110" y="68270"/>
                </a:lnTo>
                <a:lnTo>
                  <a:pt x="35420" y="68600"/>
                </a:lnTo>
                <a:lnTo>
                  <a:pt x="35360" y="69140"/>
                </a:lnTo>
                <a:lnTo>
                  <a:pt x="35250" y="69380"/>
                </a:lnTo>
                <a:lnTo>
                  <a:pt x="35260" y="69650"/>
                </a:lnTo>
                <a:lnTo>
                  <a:pt x="35330" y="69730"/>
                </a:lnTo>
                <a:lnTo>
                  <a:pt x="35510" y="69860"/>
                </a:lnTo>
                <a:lnTo>
                  <a:pt x="35560" y="69960"/>
                </a:lnTo>
                <a:lnTo>
                  <a:pt x="36360" y="70480"/>
                </a:lnTo>
                <a:lnTo>
                  <a:pt x="37430" y="70560"/>
                </a:lnTo>
                <a:lnTo>
                  <a:pt x="38380" y="70460"/>
                </a:lnTo>
                <a:lnTo>
                  <a:pt x="38780" y="70580"/>
                </a:lnTo>
                <a:lnTo>
                  <a:pt x="39020" y="70550"/>
                </a:lnTo>
                <a:lnTo>
                  <a:pt x="39250" y="70490"/>
                </a:lnTo>
                <a:lnTo>
                  <a:pt x="39400" y="70770"/>
                </a:lnTo>
                <a:lnTo>
                  <a:pt x="39360" y="71140"/>
                </a:lnTo>
                <a:lnTo>
                  <a:pt x="38580" y="72340"/>
                </a:lnTo>
                <a:lnTo>
                  <a:pt x="38680" y="72930"/>
                </a:lnTo>
                <a:lnTo>
                  <a:pt x="38990" y="73020"/>
                </a:lnTo>
                <a:lnTo>
                  <a:pt x="39610" y="72900"/>
                </a:lnTo>
                <a:lnTo>
                  <a:pt x="39910" y="72890"/>
                </a:lnTo>
                <a:lnTo>
                  <a:pt x="40200" y="73010"/>
                </a:lnTo>
                <a:lnTo>
                  <a:pt x="40600" y="73020"/>
                </a:lnTo>
                <a:lnTo>
                  <a:pt x="41100" y="73360"/>
                </a:lnTo>
                <a:lnTo>
                  <a:pt x="41200" y="73550"/>
                </a:lnTo>
                <a:lnTo>
                  <a:pt x="41330" y="73760"/>
                </a:lnTo>
                <a:lnTo>
                  <a:pt x="41400" y="74050"/>
                </a:lnTo>
                <a:lnTo>
                  <a:pt x="41390" y="74230"/>
                </a:lnTo>
                <a:lnTo>
                  <a:pt x="41340" y="74260"/>
                </a:lnTo>
                <a:lnTo>
                  <a:pt x="41290" y="74330"/>
                </a:lnTo>
                <a:lnTo>
                  <a:pt x="41260" y="74400"/>
                </a:lnTo>
                <a:lnTo>
                  <a:pt x="41280" y="74510"/>
                </a:lnTo>
                <a:lnTo>
                  <a:pt x="41300" y="74600"/>
                </a:lnTo>
                <a:lnTo>
                  <a:pt x="41300" y="74670"/>
                </a:lnTo>
                <a:lnTo>
                  <a:pt x="41240" y="74760"/>
                </a:lnTo>
                <a:lnTo>
                  <a:pt x="41240" y="74810"/>
                </a:lnTo>
                <a:lnTo>
                  <a:pt x="41340" y="74940"/>
                </a:lnTo>
                <a:lnTo>
                  <a:pt x="41370" y="75000"/>
                </a:lnTo>
                <a:lnTo>
                  <a:pt x="41340" y="75020"/>
                </a:lnTo>
                <a:lnTo>
                  <a:pt x="41220" y="75160"/>
                </a:lnTo>
                <a:lnTo>
                  <a:pt x="41150" y="75220"/>
                </a:lnTo>
                <a:lnTo>
                  <a:pt x="41060" y="75270"/>
                </a:lnTo>
                <a:lnTo>
                  <a:pt x="40970" y="75270"/>
                </a:lnTo>
                <a:lnTo>
                  <a:pt x="40900" y="75210"/>
                </a:lnTo>
                <a:lnTo>
                  <a:pt x="40850" y="75210"/>
                </a:lnTo>
                <a:lnTo>
                  <a:pt x="40780" y="75360"/>
                </a:lnTo>
                <a:lnTo>
                  <a:pt x="40620" y="75350"/>
                </a:lnTo>
                <a:lnTo>
                  <a:pt x="40360" y="75210"/>
                </a:lnTo>
                <a:lnTo>
                  <a:pt x="40170" y="75200"/>
                </a:lnTo>
                <a:lnTo>
                  <a:pt x="39970" y="75160"/>
                </a:lnTo>
                <a:lnTo>
                  <a:pt x="39800" y="75080"/>
                </a:lnTo>
                <a:lnTo>
                  <a:pt x="39710" y="74950"/>
                </a:lnTo>
                <a:lnTo>
                  <a:pt x="39660" y="74980"/>
                </a:lnTo>
                <a:lnTo>
                  <a:pt x="39610" y="74990"/>
                </a:lnTo>
                <a:lnTo>
                  <a:pt x="39470" y="75000"/>
                </a:lnTo>
                <a:lnTo>
                  <a:pt x="39450" y="75020"/>
                </a:lnTo>
                <a:lnTo>
                  <a:pt x="39440" y="75080"/>
                </a:lnTo>
                <a:lnTo>
                  <a:pt x="39410" y="75130"/>
                </a:lnTo>
                <a:lnTo>
                  <a:pt x="39340" y="75160"/>
                </a:lnTo>
                <a:lnTo>
                  <a:pt x="39340" y="75210"/>
                </a:lnTo>
                <a:lnTo>
                  <a:pt x="39390" y="75240"/>
                </a:lnTo>
                <a:lnTo>
                  <a:pt x="39440" y="75260"/>
                </a:lnTo>
                <a:lnTo>
                  <a:pt x="39400" y="75310"/>
                </a:lnTo>
                <a:lnTo>
                  <a:pt x="39500" y="75350"/>
                </a:lnTo>
                <a:lnTo>
                  <a:pt x="39620" y="75450"/>
                </a:lnTo>
                <a:lnTo>
                  <a:pt x="39830" y="75490"/>
                </a:lnTo>
                <a:lnTo>
                  <a:pt x="39870" y="75550"/>
                </a:lnTo>
                <a:lnTo>
                  <a:pt x="39860" y="75610"/>
                </a:lnTo>
                <a:lnTo>
                  <a:pt x="39810" y="75680"/>
                </a:lnTo>
                <a:lnTo>
                  <a:pt x="39470" y="75730"/>
                </a:lnTo>
                <a:lnTo>
                  <a:pt x="39440" y="75690"/>
                </a:lnTo>
                <a:lnTo>
                  <a:pt x="39270" y="75440"/>
                </a:lnTo>
                <a:lnTo>
                  <a:pt x="38790" y="74920"/>
                </a:lnTo>
                <a:lnTo>
                  <a:pt x="38720" y="74760"/>
                </a:lnTo>
                <a:lnTo>
                  <a:pt x="38720" y="74560"/>
                </a:lnTo>
                <a:lnTo>
                  <a:pt x="38700" y="74490"/>
                </a:lnTo>
                <a:lnTo>
                  <a:pt x="38650" y="74490"/>
                </a:lnTo>
                <a:lnTo>
                  <a:pt x="38540" y="74540"/>
                </a:lnTo>
                <a:lnTo>
                  <a:pt x="38380" y="74540"/>
                </a:lnTo>
                <a:lnTo>
                  <a:pt x="38350" y="74530"/>
                </a:lnTo>
                <a:lnTo>
                  <a:pt x="38290" y="74460"/>
                </a:lnTo>
                <a:lnTo>
                  <a:pt x="38150" y="74350"/>
                </a:lnTo>
                <a:lnTo>
                  <a:pt x="38090" y="74270"/>
                </a:lnTo>
                <a:lnTo>
                  <a:pt x="37970" y="73920"/>
                </a:lnTo>
                <a:lnTo>
                  <a:pt x="37890" y="73810"/>
                </a:lnTo>
                <a:lnTo>
                  <a:pt x="37880" y="73880"/>
                </a:lnTo>
                <a:lnTo>
                  <a:pt x="37840" y="73950"/>
                </a:lnTo>
                <a:lnTo>
                  <a:pt x="37800" y="74010"/>
                </a:lnTo>
                <a:lnTo>
                  <a:pt x="37780" y="74010"/>
                </a:lnTo>
                <a:lnTo>
                  <a:pt x="37800" y="74090"/>
                </a:lnTo>
                <a:lnTo>
                  <a:pt x="37840" y="74100"/>
                </a:lnTo>
                <a:lnTo>
                  <a:pt x="37890" y="74110"/>
                </a:lnTo>
                <a:lnTo>
                  <a:pt x="37940" y="74170"/>
                </a:lnTo>
                <a:lnTo>
                  <a:pt x="38010" y="74430"/>
                </a:lnTo>
                <a:lnTo>
                  <a:pt x="38090" y="74540"/>
                </a:lnTo>
                <a:lnTo>
                  <a:pt x="38220" y="74590"/>
                </a:lnTo>
                <a:lnTo>
                  <a:pt x="38460" y="74700"/>
                </a:lnTo>
                <a:lnTo>
                  <a:pt x="38630" y="74960"/>
                </a:lnTo>
                <a:lnTo>
                  <a:pt x="38660" y="75210"/>
                </a:lnTo>
                <a:lnTo>
                  <a:pt x="38460" y="75310"/>
                </a:lnTo>
                <a:lnTo>
                  <a:pt x="38560" y="75380"/>
                </a:lnTo>
                <a:lnTo>
                  <a:pt x="38670" y="75490"/>
                </a:lnTo>
                <a:lnTo>
                  <a:pt x="38740" y="75620"/>
                </a:lnTo>
                <a:lnTo>
                  <a:pt x="38690" y="75760"/>
                </a:lnTo>
                <a:lnTo>
                  <a:pt x="38480" y="75990"/>
                </a:lnTo>
                <a:lnTo>
                  <a:pt x="38360" y="76050"/>
                </a:lnTo>
                <a:lnTo>
                  <a:pt x="38200" y="75990"/>
                </a:lnTo>
                <a:lnTo>
                  <a:pt x="38190" y="76100"/>
                </a:lnTo>
                <a:lnTo>
                  <a:pt x="38200" y="76140"/>
                </a:lnTo>
                <a:lnTo>
                  <a:pt x="38060" y="76080"/>
                </a:lnTo>
                <a:lnTo>
                  <a:pt x="37950" y="75990"/>
                </a:lnTo>
                <a:lnTo>
                  <a:pt x="37910" y="75880"/>
                </a:lnTo>
                <a:lnTo>
                  <a:pt x="37940" y="75730"/>
                </a:lnTo>
                <a:lnTo>
                  <a:pt x="37840" y="75820"/>
                </a:lnTo>
                <a:lnTo>
                  <a:pt x="37820" y="75950"/>
                </a:lnTo>
                <a:lnTo>
                  <a:pt x="37860" y="76080"/>
                </a:lnTo>
                <a:lnTo>
                  <a:pt x="37940" y="76200"/>
                </a:lnTo>
                <a:lnTo>
                  <a:pt x="37730" y="76250"/>
                </a:lnTo>
                <a:lnTo>
                  <a:pt x="37680" y="76250"/>
                </a:lnTo>
                <a:lnTo>
                  <a:pt x="37590" y="76070"/>
                </a:lnTo>
                <a:lnTo>
                  <a:pt x="37540" y="75880"/>
                </a:lnTo>
                <a:lnTo>
                  <a:pt x="37520" y="75500"/>
                </a:lnTo>
                <a:lnTo>
                  <a:pt x="37400" y="75290"/>
                </a:lnTo>
                <a:lnTo>
                  <a:pt x="37360" y="75160"/>
                </a:lnTo>
                <a:lnTo>
                  <a:pt x="37450" y="75100"/>
                </a:lnTo>
                <a:lnTo>
                  <a:pt x="37480" y="75040"/>
                </a:lnTo>
                <a:lnTo>
                  <a:pt x="37520" y="74900"/>
                </a:lnTo>
                <a:lnTo>
                  <a:pt x="37540" y="74740"/>
                </a:lnTo>
                <a:lnTo>
                  <a:pt x="37520" y="74640"/>
                </a:lnTo>
                <a:lnTo>
                  <a:pt x="37560" y="74660"/>
                </a:lnTo>
                <a:lnTo>
                  <a:pt x="37630" y="74670"/>
                </a:lnTo>
                <a:lnTo>
                  <a:pt x="37680" y="74680"/>
                </a:lnTo>
                <a:lnTo>
                  <a:pt x="37630" y="74600"/>
                </a:lnTo>
                <a:lnTo>
                  <a:pt x="37470" y="74430"/>
                </a:lnTo>
                <a:lnTo>
                  <a:pt x="37440" y="74350"/>
                </a:lnTo>
                <a:lnTo>
                  <a:pt x="37400" y="74180"/>
                </a:lnTo>
                <a:lnTo>
                  <a:pt x="37370" y="74110"/>
                </a:lnTo>
                <a:lnTo>
                  <a:pt x="37230" y="74310"/>
                </a:lnTo>
                <a:lnTo>
                  <a:pt x="37180" y="74310"/>
                </a:lnTo>
                <a:lnTo>
                  <a:pt x="37150" y="74180"/>
                </a:lnTo>
                <a:lnTo>
                  <a:pt x="37060" y="74010"/>
                </a:lnTo>
                <a:lnTo>
                  <a:pt x="37020" y="74130"/>
                </a:lnTo>
                <a:lnTo>
                  <a:pt x="37040" y="74310"/>
                </a:lnTo>
                <a:lnTo>
                  <a:pt x="37010" y="74370"/>
                </a:lnTo>
                <a:lnTo>
                  <a:pt x="37090" y="74500"/>
                </a:lnTo>
                <a:lnTo>
                  <a:pt x="37260" y="74950"/>
                </a:lnTo>
                <a:lnTo>
                  <a:pt x="37180" y="74950"/>
                </a:lnTo>
                <a:lnTo>
                  <a:pt x="37130" y="74940"/>
                </a:lnTo>
                <a:lnTo>
                  <a:pt x="37090" y="74910"/>
                </a:lnTo>
                <a:lnTo>
                  <a:pt x="37060" y="74840"/>
                </a:lnTo>
                <a:lnTo>
                  <a:pt x="37030" y="74870"/>
                </a:lnTo>
                <a:lnTo>
                  <a:pt x="36960" y="74900"/>
                </a:lnTo>
                <a:lnTo>
                  <a:pt x="36890" y="74750"/>
                </a:lnTo>
                <a:lnTo>
                  <a:pt x="36810" y="74620"/>
                </a:lnTo>
                <a:lnTo>
                  <a:pt x="36590" y="74370"/>
                </a:lnTo>
                <a:lnTo>
                  <a:pt x="36610" y="74500"/>
                </a:lnTo>
                <a:lnTo>
                  <a:pt x="36640" y="74600"/>
                </a:lnTo>
                <a:lnTo>
                  <a:pt x="36750" y="74790"/>
                </a:lnTo>
                <a:lnTo>
                  <a:pt x="36810" y="74870"/>
                </a:lnTo>
                <a:lnTo>
                  <a:pt x="36840" y="74910"/>
                </a:lnTo>
                <a:lnTo>
                  <a:pt x="36850" y="74970"/>
                </a:lnTo>
                <a:lnTo>
                  <a:pt x="36820" y="75040"/>
                </a:lnTo>
                <a:lnTo>
                  <a:pt x="36770" y="75080"/>
                </a:lnTo>
                <a:lnTo>
                  <a:pt x="36750" y="75120"/>
                </a:lnTo>
                <a:lnTo>
                  <a:pt x="36800" y="75210"/>
                </a:lnTo>
                <a:lnTo>
                  <a:pt x="36880" y="75090"/>
                </a:lnTo>
                <a:lnTo>
                  <a:pt x="37020" y="75050"/>
                </a:lnTo>
                <a:lnTo>
                  <a:pt x="37150" y="75090"/>
                </a:lnTo>
                <a:lnTo>
                  <a:pt x="37220" y="75180"/>
                </a:lnTo>
                <a:lnTo>
                  <a:pt x="37140" y="75710"/>
                </a:lnTo>
                <a:lnTo>
                  <a:pt x="37160" y="75890"/>
                </a:lnTo>
                <a:lnTo>
                  <a:pt x="37430" y="76420"/>
                </a:lnTo>
                <a:lnTo>
                  <a:pt x="37520" y="76540"/>
                </a:lnTo>
                <a:lnTo>
                  <a:pt x="37510" y="76620"/>
                </a:lnTo>
                <a:lnTo>
                  <a:pt x="37470" y="76690"/>
                </a:lnTo>
                <a:lnTo>
                  <a:pt x="37390" y="76720"/>
                </a:lnTo>
                <a:lnTo>
                  <a:pt x="37290" y="76710"/>
                </a:lnTo>
                <a:lnTo>
                  <a:pt x="37210" y="76670"/>
                </a:lnTo>
                <a:lnTo>
                  <a:pt x="37070" y="76610"/>
                </a:lnTo>
                <a:lnTo>
                  <a:pt x="37080" y="76640"/>
                </a:lnTo>
                <a:lnTo>
                  <a:pt x="37090" y="76680"/>
                </a:lnTo>
                <a:lnTo>
                  <a:pt x="37110" y="76720"/>
                </a:lnTo>
                <a:lnTo>
                  <a:pt x="36950" y="76670"/>
                </a:lnTo>
                <a:lnTo>
                  <a:pt x="36780" y="76590"/>
                </a:lnTo>
                <a:lnTo>
                  <a:pt x="36610" y="76560"/>
                </a:lnTo>
                <a:lnTo>
                  <a:pt x="36430" y="76620"/>
                </a:lnTo>
                <a:lnTo>
                  <a:pt x="36350" y="76530"/>
                </a:lnTo>
                <a:lnTo>
                  <a:pt x="36290" y="76410"/>
                </a:lnTo>
                <a:lnTo>
                  <a:pt x="36280" y="76270"/>
                </a:lnTo>
                <a:lnTo>
                  <a:pt x="36330" y="76140"/>
                </a:lnTo>
                <a:lnTo>
                  <a:pt x="36200" y="76080"/>
                </a:lnTo>
                <a:lnTo>
                  <a:pt x="36080" y="75880"/>
                </a:lnTo>
                <a:lnTo>
                  <a:pt x="36000" y="75640"/>
                </a:lnTo>
                <a:lnTo>
                  <a:pt x="35970" y="75440"/>
                </a:lnTo>
                <a:lnTo>
                  <a:pt x="35980" y="75310"/>
                </a:lnTo>
                <a:lnTo>
                  <a:pt x="36020" y="75230"/>
                </a:lnTo>
                <a:lnTo>
                  <a:pt x="36070" y="75180"/>
                </a:lnTo>
                <a:lnTo>
                  <a:pt x="36130" y="75100"/>
                </a:lnTo>
                <a:lnTo>
                  <a:pt x="36160" y="75030"/>
                </a:lnTo>
                <a:lnTo>
                  <a:pt x="36190" y="74910"/>
                </a:lnTo>
                <a:lnTo>
                  <a:pt x="36170" y="74790"/>
                </a:lnTo>
                <a:lnTo>
                  <a:pt x="36050" y="74740"/>
                </a:lnTo>
                <a:lnTo>
                  <a:pt x="35850" y="74630"/>
                </a:lnTo>
                <a:lnTo>
                  <a:pt x="35720" y="74380"/>
                </a:lnTo>
                <a:lnTo>
                  <a:pt x="35600" y="73910"/>
                </a:lnTo>
                <a:lnTo>
                  <a:pt x="35580" y="73720"/>
                </a:lnTo>
                <a:lnTo>
                  <a:pt x="35610" y="73620"/>
                </a:lnTo>
                <a:lnTo>
                  <a:pt x="35680" y="73520"/>
                </a:lnTo>
                <a:lnTo>
                  <a:pt x="35740" y="73420"/>
                </a:lnTo>
                <a:lnTo>
                  <a:pt x="35720" y="73360"/>
                </a:lnTo>
                <a:lnTo>
                  <a:pt x="35650" y="73350"/>
                </a:lnTo>
                <a:lnTo>
                  <a:pt x="35550" y="73440"/>
                </a:lnTo>
                <a:lnTo>
                  <a:pt x="35480" y="73350"/>
                </a:lnTo>
                <a:lnTo>
                  <a:pt x="35460" y="73300"/>
                </a:lnTo>
                <a:lnTo>
                  <a:pt x="35450" y="73230"/>
                </a:lnTo>
                <a:lnTo>
                  <a:pt x="35380" y="73260"/>
                </a:lnTo>
                <a:lnTo>
                  <a:pt x="35320" y="73270"/>
                </a:lnTo>
                <a:lnTo>
                  <a:pt x="35250" y="73260"/>
                </a:lnTo>
                <a:lnTo>
                  <a:pt x="35190" y="73230"/>
                </a:lnTo>
                <a:lnTo>
                  <a:pt x="35220" y="73360"/>
                </a:lnTo>
                <a:lnTo>
                  <a:pt x="35240" y="73490"/>
                </a:lnTo>
                <a:lnTo>
                  <a:pt x="35270" y="73600"/>
                </a:lnTo>
                <a:lnTo>
                  <a:pt x="35370" y="73650"/>
                </a:lnTo>
                <a:lnTo>
                  <a:pt x="35440" y="73700"/>
                </a:lnTo>
                <a:lnTo>
                  <a:pt x="35490" y="73840"/>
                </a:lnTo>
                <a:lnTo>
                  <a:pt x="35550" y="74110"/>
                </a:lnTo>
                <a:lnTo>
                  <a:pt x="35580" y="74400"/>
                </a:lnTo>
                <a:lnTo>
                  <a:pt x="35620" y="74530"/>
                </a:lnTo>
                <a:lnTo>
                  <a:pt x="35680" y="74590"/>
                </a:lnTo>
                <a:lnTo>
                  <a:pt x="35780" y="74640"/>
                </a:lnTo>
                <a:lnTo>
                  <a:pt x="35880" y="74760"/>
                </a:lnTo>
                <a:lnTo>
                  <a:pt x="36020" y="75000"/>
                </a:lnTo>
                <a:lnTo>
                  <a:pt x="35850" y="75150"/>
                </a:lnTo>
                <a:lnTo>
                  <a:pt x="35810" y="75210"/>
                </a:lnTo>
                <a:lnTo>
                  <a:pt x="35800" y="75320"/>
                </a:lnTo>
                <a:lnTo>
                  <a:pt x="35950" y="76060"/>
                </a:lnTo>
                <a:lnTo>
                  <a:pt x="36030" y="76290"/>
                </a:lnTo>
                <a:lnTo>
                  <a:pt x="36130" y="76410"/>
                </a:lnTo>
                <a:lnTo>
                  <a:pt x="36110" y="76580"/>
                </a:lnTo>
                <a:lnTo>
                  <a:pt x="36270" y="76720"/>
                </a:lnTo>
                <a:lnTo>
                  <a:pt x="36360" y="76830"/>
                </a:lnTo>
                <a:lnTo>
                  <a:pt x="36180" y="76930"/>
                </a:lnTo>
                <a:lnTo>
                  <a:pt x="35940" y="76970"/>
                </a:lnTo>
                <a:lnTo>
                  <a:pt x="35640" y="76990"/>
                </a:lnTo>
                <a:lnTo>
                  <a:pt x="35360" y="76970"/>
                </a:lnTo>
                <a:lnTo>
                  <a:pt x="35190" y="76870"/>
                </a:lnTo>
                <a:lnTo>
                  <a:pt x="35170" y="76760"/>
                </a:lnTo>
                <a:lnTo>
                  <a:pt x="35190" y="76320"/>
                </a:lnTo>
                <a:lnTo>
                  <a:pt x="35230" y="76260"/>
                </a:lnTo>
                <a:lnTo>
                  <a:pt x="35240" y="76220"/>
                </a:lnTo>
                <a:lnTo>
                  <a:pt x="35220" y="76180"/>
                </a:lnTo>
                <a:lnTo>
                  <a:pt x="35150" y="76130"/>
                </a:lnTo>
                <a:lnTo>
                  <a:pt x="35140" y="76100"/>
                </a:lnTo>
                <a:lnTo>
                  <a:pt x="35140" y="75830"/>
                </a:lnTo>
                <a:lnTo>
                  <a:pt x="35160" y="75710"/>
                </a:lnTo>
                <a:lnTo>
                  <a:pt x="35330" y="75250"/>
                </a:lnTo>
                <a:lnTo>
                  <a:pt x="35350" y="75170"/>
                </a:lnTo>
                <a:lnTo>
                  <a:pt x="35340" y="74950"/>
                </a:lnTo>
                <a:lnTo>
                  <a:pt x="35240" y="75070"/>
                </a:lnTo>
                <a:lnTo>
                  <a:pt x="35160" y="74950"/>
                </a:lnTo>
                <a:lnTo>
                  <a:pt x="34910" y="74840"/>
                </a:lnTo>
                <a:lnTo>
                  <a:pt x="34700" y="74680"/>
                </a:lnTo>
                <a:lnTo>
                  <a:pt x="34580" y="74430"/>
                </a:lnTo>
                <a:lnTo>
                  <a:pt x="34520" y="74150"/>
                </a:lnTo>
                <a:lnTo>
                  <a:pt x="34050" y="73860"/>
                </a:lnTo>
                <a:lnTo>
                  <a:pt x="33420" y="74090"/>
                </a:lnTo>
                <a:lnTo>
                  <a:pt x="33190" y="74110"/>
                </a:lnTo>
                <a:lnTo>
                  <a:pt x="33110" y="73880"/>
                </a:lnTo>
                <a:lnTo>
                  <a:pt x="33140" y="73740"/>
                </a:lnTo>
                <a:lnTo>
                  <a:pt x="33080" y="73650"/>
                </a:lnTo>
                <a:lnTo>
                  <a:pt x="32970" y="73640"/>
                </a:lnTo>
                <a:lnTo>
                  <a:pt x="32860" y="73590"/>
                </a:lnTo>
                <a:lnTo>
                  <a:pt x="32690" y="73360"/>
                </a:lnTo>
                <a:lnTo>
                  <a:pt x="32690" y="73050"/>
                </a:lnTo>
                <a:lnTo>
                  <a:pt x="32780" y="72790"/>
                </a:lnTo>
                <a:lnTo>
                  <a:pt x="32930" y="72560"/>
                </a:lnTo>
                <a:lnTo>
                  <a:pt x="32950" y="72450"/>
                </a:lnTo>
                <a:lnTo>
                  <a:pt x="33030" y="72280"/>
                </a:lnTo>
                <a:lnTo>
                  <a:pt x="33160" y="72140"/>
                </a:lnTo>
                <a:lnTo>
                  <a:pt x="33100" y="72070"/>
                </a:lnTo>
                <a:lnTo>
                  <a:pt x="33060" y="71990"/>
                </a:lnTo>
                <a:lnTo>
                  <a:pt x="33030" y="71910"/>
                </a:lnTo>
                <a:lnTo>
                  <a:pt x="33010" y="71820"/>
                </a:lnTo>
                <a:lnTo>
                  <a:pt x="33010" y="71670"/>
                </a:lnTo>
                <a:lnTo>
                  <a:pt x="33040" y="71480"/>
                </a:lnTo>
                <a:lnTo>
                  <a:pt x="33090" y="71320"/>
                </a:lnTo>
                <a:lnTo>
                  <a:pt x="33140" y="71250"/>
                </a:lnTo>
                <a:lnTo>
                  <a:pt x="33270" y="71180"/>
                </a:lnTo>
                <a:lnTo>
                  <a:pt x="33330" y="71020"/>
                </a:lnTo>
                <a:lnTo>
                  <a:pt x="33370" y="70670"/>
                </a:lnTo>
                <a:lnTo>
                  <a:pt x="33480" y="70430"/>
                </a:lnTo>
                <a:lnTo>
                  <a:pt x="33640" y="70270"/>
                </a:lnTo>
                <a:lnTo>
                  <a:pt x="33830" y="70140"/>
                </a:lnTo>
                <a:lnTo>
                  <a:pt x="34080" y="69820"/>
                </a:lnTo>
                <a:lnTo>
                  <a:pt x="34130" y="69740"/>
                </a:lnTo>
                <a:lnTo>
                  <a:pt x="34150" y="69660"/>
                </a:lnTo>
                <a:lnTo>
                  <a:pt x="34180" y="69610"/>
                </a:lnTo>
                <a:lnTo>
                  <a:pt x="34320" y="69580"/>
                </a:lnTo>
                <a:lnTo>
                  <a:pt x="34360" y="69560"/>
                </a:lnTo>
                <a:lnTo>
                  <a:pt x="34370" y="69530"/>
                </a:lnTo>
                <a:lnTo>
                  <a:pt x="34440" y="69470"/>
                </a:lnTo>
                <a:lnTo>
                  <a:pt x="34460" y="69430"/>
                </a:lnTo>
                <a:lnTo>
                  <a:pt x="34470" y="69370"/>
                </a:lnTo>
                <a:lnTo>
                  <a:pt x="34450" y="69340"/>
                </a:lnTo>
                <a:lnTo>
                  <a:pt x="34420" y="69300"/>
                </a:lnTo>
                <a:lnTo>
                  <a:pt x="34200" y="69040"/>
                </a:lnTo>
                <a:lnTo>
                  <a:pt x="33500" y="68980"/>
                </a:lnTo>
                <a:close/>
                <a:moveTo>
                  <a:pt x="41440" y="75890"/>
                </a:moveTo>
                <a:lnTo>
                  <a:pt x="41690" y="75860"/>
                </a:lnTo>
                <a:lnTo>
                  <a:pt x="41770" y="75890"/>
                </a:lnTo>
                <a:lnTo>
                  <a:pt x="41730" y="75990"/>
                </a:lnTo>
                <a:lnTo>
                  <a:pt x="41660" y="76080"/>
                </a:lnTo>
                <a:lnTo>
                  <a:pt x="41530" y="76110"/>
                </a:lnTo>
                <a:lnTo>
                  <a:pt x="41240" y="76100"/>
                </a:lnTo>
                <a:lnTo>
                  <a:pt x="41120" y="76110"/>
                </a:lnTo>
                <a:lnTo>
                  <a:pt x="40750" y="76250"/>
                </a:lnTo>
                <a:lnTo>
                  <a:pt x="40620" y="76260"/>
                </a:lnTo>
                <a:lnTo>
                  <a:pt x="40060" y="76230"/>
                </a:lnTo>
                <a:lnTo>
                  <a:pt x="39940" y="76170"/>
                </a:lnTo>
                <a:lnTo>
                  <a:pt x="39900" y="76070"/>
                </a:lnTo>
                <a:lnTo>
                  <a:pt x="39970" y="75930"/>
                </a:lnTo>
                <a:lnTo>
                  <a:pt x="40040" y="75900"/>
                </a:lnTo>
                <a:lnTo>
                  <a:pt x="40410" y="75780"/>
                </a:lnTo>
                <a:lnTo>
                  <a:pt x="40500" y="75820"/>
                </a:lnTo>
                <a:lnTo>
                  <a:pt x="40770" y="75950"/>
                </a:lnTo>
                <a:lnTo>
                  <a:pt x="40900" y="75990"/>
                </a:lnTo>
                <a:lnTo>
                  <a:pt x="41040" y="75970"/>
                </a:lnTo>
                <a:lnTo>
                  <a:pt x="41310" y="75900"/>
                </a:lnTo>
                <a:lnTo>
                  <a:pt x="41440" y="75890"/>
                </a:lnTo>
                <a:close/>
                <a:moveTo>
                  <a:pt x="39420" y="75830"/>
                </a:moveTo>
                <a:lnTo>
                  <a:pt x="39770" y="75800"/>
                </a:lnTo>
                <a:lnTo>
                  <a:pt x="39860" y="75830"/>
                </a:lnTo>
                <a:lnTo>
                  <a:pt x="39770" y="75910"/>
                </a:lnTo>
                <a:lnTo>
                  <a:pt x="39720" y="76000"/>
                </a:lnTo>
                <a:lnTo>
                  <a:pt x="39710" y="76110"/>
                </a:lnTo>
                <a:lnTo>
                  <a:pt x="39710" y="76220"/>
                </a:lnTo>
                <a:lnTo>
                  <a:pt x="39680" y="76340"/>
                </a:lnTo>
                <a:lnTo>
                  <a:pt x="39600" y="76420"/>
                </a:lnTo>
                <a:lnTo>
                  <a:pt x="39500" y="76480"/>
                </a:lnTo>
                <a:lnTo>
                  <a:pt x="39390" y="76530"/>
                </a:lnTo>
                <a:lnTo>
                  <a:pt x="38720" y="76670"/>
                </a:lnTo>
                <a:lnTo>
                  <a:pt x="38460" y="76640"/>
                </a:lnTo>
                <a:lnTo>
                  <a:pt x="38390" y="76550"/>
                </a:lnTo>
                <a:lnTo>
                  <a:pt x="38460" y="76410"/>
                </a:lnTo>
                <a:lnTo>
                  <a:pt x="38700" y="76150"/>
                </a:lnTo>
                <a:lnTo>
                  <a:pt x="38880" y="75890"/>
                </a:lnTo>
                <a:lnTo>
                  <a:pt x="39020" y="75720"/>
                </a:lnTo>
                <a:lnTo>
                  <a:pt x="39050" y="75650"/>
                </a:lnTo>
                <a:lnTo>
                  <a:pt x="39080" y="75520"/>
                </a:lnTo>
                <a:lnTo>
                  <a:pt x="39190" y="75580"/>
                </a:lnTo>
                <a:lnTo>
                  <a:pt x="39300" y="75790"/>
                </a:lnTo>
                <a:lnTo>
                  <a:pt x="39420" y="75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