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Plateau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Plateau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64320" y="37620"/>
                </a:moveTo>
                <a:lnTo>
                  <a:pt x="64480" y="37990"/>
                </a:lnTo>
                <a:lnTo>
                  <a:pt x="64530" y="38390"/>
                </a:lnTo>
                <a:lnTo>
                  <a:pt x="64480" y="38880"/>
                </a:lnTo>
                <a:lnTo>
                  <a:pt x="64560" y="39460"/>
                </a:lnTo>
                <a:lnTo>
                  <a:pt x="64620" y="39680"/>
                </a:lnTo>
                <a:lnTo>
                  <a:pt x="64750" y="39890"/>
                </a:lnTo>
                <a:lnTo>
                  <a:pt x="64970" y="40620"/>
                </a:lnTo>
                <a:lnTo>
                  <a:pt x="64970" y="40850"/>
                </a:lnTo>
                <a:lnTo>
                  <a:pt x="64910" y="41080"/>
                </a:lnTo>
                <a:lnTo>
                  <a:pt x="65010" y="41560"/>
                </a:lnTo>
                <a:lnTo>
                  <a:pt x="65020" y="41850"/>
                </a:lnTo>
                <a:lnTo>
                  <a:pt x="64760" y="42350"/>
                </a:lnTo>
                <a:lnTo>
                  <a:pt x="63560" y="42940"/>
                </a:lnTo>
                <a:lnTo>
                  <a:pt x="61810" y="43370"/>
                </a:lnTo>
                <a:lnTo>
                  <a:pt x="61440" y="43810"/>
                </a:lnTo>
                <a:lnTo>
                  <a:pt x="61270" y="44080"/>
                </a:lnTo>
                <a:lnTo>
                  <a:pt x="60870" y="44560"/>
                </a:lnTo>
                <a:lnTo>
                  <a:pt x="60660" y="44750"/>
                </a:lnTo>
                <a:lnTo>
                  <a:pt x="60120" y="45050"/>
                </a:lnTo>
                <a:lnTo>
                  <a:pt x="59620" y="45410"/>
                </a:lnTo>
                <a:lnTo>
                  <a:pt x="59180" y="45860"/>
                </a:lnTo>
                <a:lnTo>
                  <a:pt x="58690" y="46230"/>
                </a:lnTo>
                <a:lnTo>
                  <a:pt x="58140" y="46390"/>
                </a:lnTo>
                <a:lnTo>
                  <a:pt x="57570" y="46430"/>
                </a:lnTo>
                <a:lnTo>
                  <a:pt x="57160" y="46400"/>
                </a:lnTo>
                <a:lnTo>
                  <a:pt x="56880" y="46000"/>
                </a:lnTo>
                <a:lnTo>
                  <a:pt x="56470" y="45740"/>
                </a:lnTo>
                <a:lnTo>
                  <a:pt x="55590" y="45360"/>
                </a:lnTo>
                <a:lnTo>
                  <a:pt x="55110" y="45350"/>
                </a:lnTo>
                <a:lnTo>
                  <a:pt x="54630" y="45490"/>
                </a:lnTo>
                <a:lnTo>
                  <a:pt x="53940" y="45620"/>
                </a:lnTo>
                <a:lnTo>
                  <a:pt x="53220" y="45610"/>
                </a:lnTo>
                <a:lnTo>
                  <a:pt x="52760" y="45480"/>
                </a:lnTo>
                <a:lnTo>
                  <a:pt x="52130" y="45150"/>
                </a:lnTo>
                <a:lnTo>
                  <a:pt x="51960" y="44830"/>
                </a:lnTo>
                <a:lnTo>
                  <a:pt x="52010" y="44460"/>
                </a:lnTo>
                <a:lnTo>
                  <a:pt x="51950" y="44150"/>
                </a:lnTo>
                <a:lnTo>
                  <a:pt x="51770" y="43890"/>
                </a:lnTo>
                <a:lnTo>
                  <a:pt x="51620" y="43520"/>
                </a:lnTo>
                <a:lnTo>
                  <a:pt x="51750" y="43200"/>
                </a:lnTo>
                <a:lnTo>
                  <a:pt x="51940" y="42960"/>
                </a:lnTo>
                <a:lnTo>
                  <a:pt x="52120" y="42690"/>
                </a:lnTo>
                <a:lnTo>
                  <a:pt x="52400" y="42600"/>
                </a:lnTo>
                <a:lnTo>
                  <a:pt x="52580" y="42430"/>
                </a:lnTo>
                <a:lnTo>
                  <a:pt x="52900" y="41990"/>
                </a:lnTo>
                <a:lnTo>
                  <a:pt x="53010" y="41730"/>
                </a:lnTo>
                <a:lnTo>
                  <a:pt x="53050" y="41510"/>
                </a:lnTo>
                <a:lnTo>
                  <a:pt x="52910" y="41330"/>
                </a:lnTo>
                <a:lnTo>
                  <a:pt x="52710" y="41200"/>
                </a:lnTo>
                <a:lnTo>
                  <a:pt x="52470" y="41260"/>
                </a:lnTo>
                <a:lnTo>
                  <a:pt x="52350" y="41310"/>
                </a:lnTo>
                <a:lnTo>
                  <a:pt x="52220" y="41330"/>
                </a:lnTo>
                <a:lnTo>
                  <a:pt x="51710" y="41340"/>
                </a:lnTo>
                <a:lnTo>
                  <a:pt x="51210" y="41240"/>
                </a:lnTo>
                <a:lnTo>
                  <a:pt x="50850" y="40870"/>
                </a:lnTo>
                <a:lnTo>
                  <a:pt x="50730" y="40350"/>
                </a:lnTo>
                <a:lnTo>
                  <a:pt x="50360" y="40070"/>
                </a:lnTo>
                <a:lnTo>
                  <a:pt x="49920" y="39860"/>
                </a:lnTo>
                <a:lnTo>
                  <a:pt x="50080" y="39420"/>
                </a:lnTo>
                <a:lnTo>
                  <a:pt x="50110" y="38950"/>
                </a:lnTo>
                <a:lnTo>
                  <a:pt x="49820" y="38540"/>
                </a:lnTo>
                <a:lnTo>
                  <a:pt x="49460" y="38160"/>
                </a:lnTo>
                <a:lnTo>
                  <a:pt x="49160" y="37710"/>
                </a:lnTo>
                <a:lnTo>
                  <a:pt x="49160" y="36620"/>
                </a:lnTo>
                <a:lnTo>
                  <a:pt x="49370" y="36460"/>
                </a:lnTo>
                <a:lnTo>
                  <a:pt x="49390" y="36320"/>
                </a:lnTo>
                <a:lnTo>
                  <a:pt x="49390" y="36190"/>
                </a:lnTo>
                <a:lnTo>
                  <a:pt x="49700" y="35760"/>
                </a:lnTo>
                <a:lnTo>
                  <a:pt x="49640" y="35500"/>
                </a:lnTo>
                <a:lnTo>
                  <a:pt x="49680" y="35200"/>
                </a:lnTo>
                <a:lnTo>
                  <a:pt x="49680" y="34610"/>
                </a:lnTo>
                <a:lnTo>
                  <a:pt x="49980" y="33600"/>
                </a:lnTo>
                <a:lnTo>
                  <a:pt x="49780" y="33020"/>
                </a:lnTo>
                <a:lnTo>
                  <a:pt x="49920" y="32440"/>
                </a:lnTo>
                <a:lnTo>
                  <a:pt x="50300" y="32010"/>
                </a:lnTo>
                <a:lnTo>
                  <a:pt x="50570" y="31880"/>
                </a:lnTo>
                <a:lnTo>
                  <a:pt x="50760" y="31640"/>
                </a:lnTo>
                <a:lnTo>
                  <a:pt x="50800" y="31380"/>
                </a:lnTo>
                <a:lnTo>
                  <a:pt x="50870" y="31160"/>
                </a:lnTo>
                <a:lnTo>
                  <a:pt x="51300" y="31090"/>
                </a:lnTo>
                <a:lnTo>
                  <a:pt x="51750" y="31200"/>
                </a:lnTo>
                <a:lnTo>
                  <a:pt x="52020" y="31540"/>
                </a:lnTo>
                <a:lnTo>
                  <a:pt x="52170" y="31960"/>
                </a:lnTo>
                <a:lnTo>
                  <a:pt x="52210" y="32340"/>
                </a:lnTo>
                <a:lnTo>
                  <a:pt x="52200" y="33570"/>
                </a:lnTo>
                <a:lnTo>
                  <a:pt x="52480" y="33760"/>
                </a:lnTo>
                <a:lnTo>
                  <a:pt x="53350" y="33600"/>
                </a:lnTo>
                <a:lnTo>
                  <a:pt x="53840" y="33780"/>
                </a:lnTo>
                <a:lnTo>
                  <a:pt x="54000" y="34300"/>
                </a:lnTo>
                <a:lnTo>
                  <a:pt x="54030" y="34930"/>
                </a:lnTo>
                <a:lnTo>
                  <a:pt x="53980" y="35160"/>
                </a:lnTo>
                <a:lnTo>
                  <a:pt x="53840" y="35370"/>
                </a:lnTo>
                <a:lnTo>
                  <a:pt x="53740" y="35590"/>
                </a:lnTo>
                <a:lnTo>
                  <a:pt x="53710" y="35830"/>
                </a:lnTo>
                <a:lnTo>
                  <a:pt x="53890" y="36010"/>
                </a:lnTo>
                <a:lnTo>
                  <a:pt x="54160" y="36100"/>
                </a:lnTo>
                <a:lnTo>
                  <a:pt x="54500" y="36500"/>
                </a:lnTo>
                <a:lnTo>
                  <a:pt x="54760" y="36960"/>
                </a:lnTo>
                <a:lnTo>
                  <a:pt x="55230" y="37110"/>
                </a:lnTo>
                <a:lnTo>
                  <a:pt x="56300" y="37310"/>
                </a:lnTo>
                <a:lnTo>
                  <a:pt x="57500" y="37250"/>
                </a:lnTo>
                <a:lnTo>
                  <a:pt x="57800" y="37190"/>
                </a:lnTo>
                <a:lnTo>
                  <a:pt x="58070" y="37070"/>
                </a:lnTo>
                <a:lnTo>
                  <a:pt x="58290" y="36600"/>
                </a:lnTo>
                <a:lnTo>
                  <a:pt x="58490" y="36430"/>
                </a:lnTo>
                <a:lnTo>
                  <a:pt x="58980" y="36240"/>
                </a:lnTo>
                <a:lnTo>
                  <a:pt x="59050" y="35990"/>
                </a:lnTo>
                <a:lnTo>
                  <a:pt x="58950" y="35720"/>
                </a:lnTo>
                <a:lnTo>
                  <a:pt x="58660" y="35300"/>
                </a:lnTo>
                <a:lnTo>
                  <a:pt x="58760" y="35120"/>
                </a:lnTo>
                <a:lnTo>
                  <a:pt x="58870" y="35050"/>
                </a:lnTo>
                <a:lnTo>
                  <a:pt x="59110" y="35000"/>
                </a:lnTo>
                <a:lnTo>
                  <a:pt x="62820" y="36730"/>
                </a:lnTo>
                <a:lnTo>
                  <a:pt x="64080" y="37520"/>
                </a:lnTo>
                <a:lnTo>
                  <a:pt x="64320" y="3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