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Oy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090" y="45050"/>
                </a:moveTo>
                <a:lnTo>
                  <a:pt x="5140" y="45010"/>
                </a:lnTo>
                <a:lnTo>
                  <a:pt x="5530" y="44660"/>
                </a:lnTo>
                <a:lnTo>
                  <a:pt x="5680" y="44660"/>
                </a:lnTo>
                <a:lnTo>
                  <a:pt x="5830" y="44680"/>
                </a:lnTo>
                <a:lnTo>
                  <a:pt x="6430" y="44540"/>
                </a:lnTo>
                <a:lnTo>
                  <a:pt x="6610" y="44410"/>
                </a:lnTo>
                <a:lnTo>
                  <a:pt x="6750" y="44240"/>
                </a:lnTo>
                <a:lnTo>
                  <a:pt x="7160" y="43900"/>
                </a:lnTo>
                <a:lnTo>
                  <a:pt x="7340" y="43840"/>
                </a:lnTo>
                <a:lnTo>
                  <a:pt x="7390" y="43760"/>
                </a:lnTo>
                <a:lnTo>
                  <a:pt x="7510" y="43660"/>
                </a:lnTo>
                <a:lnTo>
                  <a:pt x="7660" y="43570"/>
                </a:lnTo>
                <a:lnTo>
                  <a:pt x="7970" y="43300"/>
                </a:lnTo>
                <a:lnTo>
                  <a:pt x="8140" y="43200"/>
                </a:lnTo>
                <a:lnTo>
                  <a:pt x="8310" y="43150"/>
                </a:lnTo>
                <a:lnTo>
                  <a:pt x="8430" y="43130"/>
                </a:lnTo>
                <a:lnTo>
                  <a:pt x="8550" y="43160"/>
                </a:lnTo>
                <a:lnTo>
                  <a:pt x="8620" y="43240"/>
                </a:lnTo>
                <a:lnTo>
                  <a:pt x="8710" y="43290"/>
                </a:lnTo>
                <a:lnTo>
                  <a:pt x="8790" y="43380"/>
                </a:lnTo>
                <a:lnTo>
                  <a:pt x="8880" y="43360"/>
                </a:lnTo>
                <a:lnTo>
                  <a:pt x="9780" y="42960"/>
                </a:lnTo>
                <a:lnTo>
                  <a:pt x="10120" y="42700"/>
                </a:lnTo>
                <a:lnTo>
                  <a:pt x="10420" y="42550"/>
                </a:lnTo>
                <a:lnTo>
                  <a:pt x="10750" y="42300"/>
                </a:lnTo>
                <a:lnTo>
                  <a:pt x="12310" y="41510"/>
                </a:lnTo>
                <a:lnTo>
                  <a:pt x="12480" y="41380"/>
                </a:lnTo>
                <a:lnTo>
                  <a:pt x="12630" y="41220"/>
                </a:lnTo>
                <a:lnTo>
                  <a:pt x="12700" y="40720"/>
                </a:lnTo>
                <a:lnTo>
                  <a:pt x="12890" y="40350"/>
                </a:lnTo>
                <a:lnTo>
                  <a:pt x="13230" y="40100"/>
                </a:lnTo>
                <a:lnTo>
                  <a:pt x="13600" y="40070"/>
                </a:lnTo>
                <a:lnTo>
                  <a:pt x="13940" y="40220"/>
                </a:lnTo>
                <a:lnTo>
                  <a:pt x="14160" y="40500"/>
                </a:lnTo>
                <a:lnTo>
                  <a:pt x="14330" y="40840"/>
                </a:lnTo>
                <a:lnTo>
                  <a:pt x="14620" y="41090"/>
                </a:lnTo>
                <a:lnTo>
                  <a:pt x="14960" y="41270"/>
                </a:lnTo>
                <a:lnTo>
                  <a:pt x="15860" y="41590"/>
                </a:lnTo>
                <a:lnTo>
                  <a:pt x="16410" y="41720"/>
                </a:lnTo>
                <a:lnTo>
                  <a:pt x="16620" y="41710"/>
                </a:lnTo>
                <a:lnTo>
                  <a:pt x="16990" y="41480"/>
                </a:lnTo>
                <a:lnTo>
                  <a:pt x="17120" y="41780"/>
                </a:lnTo>
                <a:lnTo>
                  <a:pt x="16860" y="42150"/>
                </a:lnTo>
                <a:lnTo>
                  <a:pt x="16610" y="42300"/>
                </a:lnTo>
                <a:lnTo>
                  <a:pt x="16420" y="42490"/>
                </a:lnTo>
                <a:lnTo>
                  <a:pt x="16300" y="42690"/>
                </a:lnTo>
                <a:lnTo>
                  <a:pt x="16130" y="42850"/>
                </a:lnTo>
                <a:lnTo>
                  <a:pt x="16040" y="43310"/>
                </a:lnTo>
                <a:lnTo>
                  <a:pt x="16140" y="43780"/>
                </a:lnTo>
                <a:lnTo>
                  <a:pt x="16810" y="45280"/>
                </a:lnTo>
                <a:lnTo>
                  <a:pt x="17080" y="45680"/>
                </a:lnTo>
                <a:lnTo>
                  <a:pt x="17340" y="46710"/>
                </a:lnTo>
                <a:lnTo>
                  <a:pt x="17610" y="47110"/>
                </a:lnTo>
                <a:lnTo>
                  <a:pt x="17780" y="47270"/>
                </a:lnTo>
                <a:lnTo>
                  <a:pt x="17980" y="47400"/>
                </a:lnTo>
                <a:lnTo>
                  <a:pt x="18260" y="47840"/>
                </a:lnTo>
                <a:lnTo>
                  <a:pt x="18480" y="48570"/>
                </a:lnTo>
                <a:lnTo>
                  <a:pt x="18570" y="48720"/>
                </a:lnTo>
                <a:lnTo>
                  <a:pt x="18700" y="48750"/>
                </a:lnTo>
                <a:lnTo>
                  <a:pt x="18820" y="48830"/>
                </a:lnTo>
                <a:lnTo>
                  <a:pt x="18880" y="49090"/>
                </a:lnTo>
                <a:lnTo>
                  <a:pt x="18860" y="49350"/>
                </a:lnTo>
                <a:lnTo>
                  <a:pt x="18800" y="49450"/>
                </a:lnTo>
                <a:lnTo>
                  <a:pt x="18760" y="49490"/>
                </a:lnTo>
                <a:lnTo>
                  <a:pt x="18590" y="49520"/>
                </a:lnTo>
                <a:lnTo>
                  <a:pt x="18460" y="49570"/>
                </a:lnTo>
                <a:lnTo>
                  <a:pt x="18320" y="49660"/>
                </a:lnTo>
                <a:lnTo>
                  <a:pt x="18190" y="49770"/>
                </a:lnTo>
                <a:lnTo>
                  <a:pt x="18170" y="49740"/>
                </a:lnTo>
                <a:lnTo>
                  <a:pt x="18110" y="49800"/>
                </a:lnTo>
                <a:lnTo>
                  <a:pt x="18060" y="49870"/>
                </a:lnTo>
                <a:lnTo>
                  <a:pt x="18020" y="49910"/>
                </a:lnTo>
                <a:lnTo>
                  <a:pt x="17800" y="50070"/>
                </a:lnTo>
                <a:lnTo>
                  <a:pt x="17640" y="50230"/>
                </a:lnTo>
                <a:lnTo>
                  <a:pt x="17330" y="50170"/>
                </a:lnTo>
                <a:lnTo>
                  <a:pt x="17060" y="49720"/>
                </a:lnTo>
                <a:lnTo>
                  <a:pt x="16850" y="49530"/>
                </a:lnTo>
                <a:lnTo>
                  <a:pt x="16610" y="49440"/>
                </a:lnTo>
                <a:lnTo>
                  <a:pt x="16450" y="49610"/>
                </a:lnTo>
                <a:lnTo>
                  <a:pt x="16310" y="49810"/>
                </a:lnTo>
                <a:lnTo>
                  <a:pt x="16230" y="49870"/>
                </a:lnTo>
                <a:lnTo>
                  <a:pt x="16160" y="49940"/>
                </a:lnTo>
                <a:lnTo>
                  <a:pt x="16170" y="50110"/>
                </a:lnTo>
                <a:lnTo>
                  <a:pt x="15780" y="50390"/>
                </a:lnTo>
                <a:lnTo>
                  <a:pt x="15270" y="50250"/>
                </a:lnTo>
                <a:lnTo>
                  <a:pt x="15140" y="50600"/>
                </a:lnTo>
                <a:lnTo>
                  <a:pt x="15120" y="51100"/>
                </a:lnTo>
                <a:lnTo>
                  <a:pt x="15080" y="51320"/>
                </a:lnTo>
                <a:lnTo>
                  <a:pt x="15010" y="51540"/>
                </a:lnTo>
                <a:lnTo>
                  <a:pt x="14880" y="51730"/>
                </a:lnTo>
                <a:lnTo>
                  <a:pt x="14870" y="51960"/>
                </a:lnTo>
                <a:lnTo>
                  <a:pt x="15030" y="52130"/>
                </a:lnTo>
                <a:lnTo>
                  <a:pt x="15240" y="52260"/>
                </a:lnTo>
                <a:lnTo>
                  <a:pt x="15400" y="52470"/>
                </a:lnTo>
                <a:lnTo>
                  <a:pt x="15530" y="52710"/>
                </a:lnTo>
                <a:lnTo>
                  <a:pt x="15670" y="52900"/>
                </a:lnTo>
                <a:lnTo>
                  <a:pt x="15720" y="53110"/>
                </a:lnTo>
                <a:lnTo>
                  <a:pt x="15200" y="55870"/>
                </a:lnTo>
                <a:lnTo>
                  <a:pt x="14970" y="55910"/>
                </a:lnTo>
                <a:lnTo>
                  <a:pt x="14740" y="55930"/>
                </a:lnTo>
                <a:lnTo>
                  <a:pt x="14500" y="56010"/>
                </a:lnTo>
                <a:lnTo>
                  <a:pt x="14290" y="56150"/>
                </a:lnTo>
                <a:lnTo>
                  <a:pt x="13820" y="56270"/>
                </a:lnTo>
                <a:lnTo>
                  <a:pt x="12890" y="56390"/>
                </a:lnTo>
                <a:lnTo>
                  <a:pt x="12430" y="56370"/>
                </a:lnTo>
                <a:lnTo>
                  <a:pt x="12640" y="56020"/>
                </a:lnTo>
                <a:lnTo>
                  <a:pt x="12920" y="55630"/>
                </a:lnTo>
                <a:lnTo>
                  <a:pt x="12830" y="55180"/>
                </a:lnTo>
                <a:lnTo>
                  <a:pt x="12780" y="55070"/>
                </a:lnTo>
                <a:lnTo>
                  <a:pt x="12760" y="54950"/>
                </a:lnTo>
                <a:lnTo>
                  <a:pt x="12760" y="54800"/>
                </a:lnTo>
                <a:lnTo>
                  <a:pt x="12710" y="54670"/>
                </a:lnTo>
                <a:lnTo>
                  <a:pt x="12490" y="54550"/>
                </a:lnTo>
                <a:lnTo>
                  <a:pt x="12270" y="54390"/>
                </a:lnTo>
                <a:lnTo>
                  <a:pt x="12250" y="54250"/>
                </a:lnTo>
                <a:lnTo>
                  <a:pt x="12250" y="53830"/>
                </a:lnTo>
                <a:lnTo>
                  <a:pt x="11990" y="53460"/>
                </a:lnTo>
                <a:lnTo>
                  <a:pt x="11240" y="53440"/>
                </a:lnTo>
                <a:lnTo>
                  <a:pt x="11010" y="53540"/>
                </a:lnTo>
                <a:lnTo>
                  <a:pt x="10790" y="53660"/>
                </a:lnTo>
                <a:lnTo>
                  <a:pt x="10570" y="53530"/>
                </a:lnTo>
                <a:lnTo>
                  <a:pt x="10440" y="53160"/>
                </a:lnTo>
                <a:lnTo>
                  <a:pt x="10160" y="52950"/>
                </a:lnTo>
                <a:lnTo>
                  <a:pt x="9850" y="53160"/>
                </a:lnTo>
                <a:lnTo>
                  <a:pt x="9540" y="53920"/>
                </a:lnTo>
                <a:lnTo>
                  <a:pt x="9240" y="54180"/>
                </a:lnTo>
                <a:lnTo>
                  <a:pt x="8810" y="54200"/>
                </a:lnTo>
                <a:lnTo>
                  <a:pt x="8400" y="54060"/>
                </a:lnTo>
                <a:lnTo>
                  <a:pt x="7860" y="53570"/>
                </a:lnTo>
                <a:lnTo>
                  <a:pt x="7520" y="52950"/>
                </a:lnTo>
                <a:lnTo>
                  <a:pt x="7270" y="52630"/>
                </a:lnTo>
                <a:lnTo>
                  <a:pt x="6960" y="52370"/>
                </a:lnTo>
                <a:lnTo>
                  <a:pt x="6810" y="51970"/>
                </a:lnTo>
                <a:lnTo>
                  <a:pt x="6800" y="51810"/>
                </a:lnTo>
                <a:lnTo>
                  <a:pt x="7080" y="51040"/>
                </a:lnTo>
                <a:lnTo>
                  <a:pt x="7030" y="50360"/>
                </a:lnTo>
                <a:lnTo>
                  <a:pt x="6750" y="50370"/>
                </a:lnTo>
                <a:lnTo>
                  <a:pt x="6640" y="50700"/>
                </a:lnTo>
                <a:lnTo>
                  <a:pt x="6560" y="51100"/>
                </a:lnTo>
                <a:lnTo>
                  <a:pt x="6350" y="51060"/>
                </a:lnTo>
                <a:lnTo>
                  <a:pt x="6220" y="50650"/>
                </a:lnTo>
                <a:lnTo>
                  <a:pt x="6180" y="49790"/>
                </a:lnTo>
                <a:lnTo>
                  <a:pt x="5990" y="49430"/>
                </a:lnTo>
                <a:lnTo>
                  <a:pt x="5260" y="49410"/>
                </a:lnTo>
                <a:lnTo>
                  <a:pt x="4600" y="49870"/>
                </a:lnTo>
                <a:lnTo>
                  <a:pt x="4550" y="49900"/>
                </a:lnTo>
                <a:lnTo>
                  <a:pt x="4550" y="49870"/>
                </a:lnTo>
                <a:lnTo>
                  <a:pt x="4560" y="49810"/>
                </a:lnTo>
                <a:lnTo>
                  <a:pt x="4640" y="49670"/>
                </a:lnTo>
                <a:lnTo>
                  <a:pt x="4670" y="49600"/>
                </a:lnTo>
                <a:lnTo>
                  <a:pt x="4700" y="49110"/>
                </a:lnTo>
                <a:lnTo>
                  <a:pt x="4790" y="48630"/>
                </a:lnTo>
                <a:lnTo>
                  <a:pt x="4810" y="48170"/>
                </a:lnTo>
                <a:lnTo>
                  <a:pt x="4830" y="48030"/>
                </a:lnTo>
                <a:lnTo>
                  <a:pt x="4890" y="47900"/>
                </a:lnTo>
                <a:lnTo>
                  <a:pt x="4970" y="47780"/>
                </a:lnTo>
                <a:lnTo>
                  <a:pt x="5030" y="47630"/>
                </a:lnTo>
                <a:lnTo>
                  <a:pt x="5030" y="47470"/>
                </a:lnTo>
                <a:lnTo>
                  <a:pt x="4980" y="47300"/>
                </a:lnTo>
                <a:lnTo>
                  <a:pt x="4830" y="46990"/>
                </a:lnTo>
                <a:lnTo>
                  <a:pt x="4770" y="46820"/>
                </a:lnTo>
                <a:lnTo>
                  <a:pt x="4740" y="46630"/>
                </a:lnTo>
                <a:lnTo>
                  <a:pt x="4750" y="46490"/>
                </a:lnTo>
                <a:lnTo>
                  <a:pt x="4810" y="46170"/>
                </a:lnTo>
                <a:lnTo>
                  <a:pt x="4810" y="46100"/>
                </a:lnTo>
                <a:lnTo>
                  <a:pt x="4790" y="45960"/>
                </a:lnTo>
                <a:lnTo>
                  <a:pt x="4790" y="45890"/>
                </a:lnTo>
                <a:lnTo>
                  <a:pt x="4830" y="45790"/>
                </a:lnTo>
                <a:lnTo>
                  <a:pt x="4980" y="45620"/>
                </a:lnTo>
                <a:lnTo>
                  <a:pt x="5040" y="45530"/>
                </a:lnTo>
                <a:lnTo>
                  <a:pt x="5100" y="45270"/>
                </a:lnTo>
                <a:lnTo>
                  <a:pt x="509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