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Osun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Osun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18820" y="48830"/>
                </a:moveTo>
                <a:lnTo>
                  <a:pt x="19310" y="48800"/>
                </a:lnTo>
                <a:lnTo>
                  <a:pt x="19810" y="48850"/>
                </a:lnTo>
                <a:lnTo>
                  <a:pt x="20230" y="48760"/>
                </a:lnTo>
                <a:lnTo>
                  <a:pt x="20430" y="48680"/>
                </a:lnTo>
                <a:lnTo>
                  <a:pt x="20640" y="48630"/>
                </a:lnTo>
                <a:lnTo>
                  <a:pt x="20650" y="48690"/>
                </a:lnTo>
                <a:lnTo>
                  <a:pt x="20700" y="48630"/>
                </a:lnTo>
                <a:lnTo>
                  <a:pt x="21130" y="48590"/>
                </a:lnTo>
                <a:lnTo>
                  <a:pt x="21430" y="48470"/>
                </a:lnTo>
                <a:lnTo>
                  <a:pt x="21740" y="48470"/>
                </a:lnTo>
                <a:lnTo>
                  <a:pt x="21900" y="48740"/>
                </a:lnTo>
                <a:lnTo>
                  <a:pt x="22130" y="48890"/>
                </a:lnTo>
                <a:lnTo>
                  <a:pt x="22560" y="48830"/>
                </a:lnTo>
                <a:lnTo>
                  <a:pt x="22680" y="48850"/>
                </a:lnTo>
                <a:lnTo>
                  <a:pt x="22500" y="49480"/>
                </a:lnTo>
                <a:lnTo>
                  <a:pt x="22270" y="49690"/>
                </a:lnTo>
                <a:lnTo>
                  <a:pt x="21980" y="49820"/>
                </a:lnTo>
                <a:lnTo>
                  <a:pt x="21630" y="50290"/>
                </a:lnTo>
                <a:lnTo>
                  <a:pt x="21570" y="51210"/>
                </a:lnTo>
                <a:lnTo>
                  <a:pt x="21490" y="51540"/>
                </a:lnTo>
                <a:lnTo>
                  <a:pt x="21530" y="51940"/>
                </a:lnTo>
                <a:lnTo>
                  <a:pt x="22130" y="53560"/>
                </a:lnTo>
                <a:lnTo>
                  <a:pt x="22120" y="53870"/>
                </a:lnTo>
                <a:lnTo>
                  <a:pt x="21750" y="53970"/>
                </a:lnTo>
                <a:lnTo>
                  <a:pt x="21420" y="54140"/>
                </a:lnTo>
                <a:lnTo>
                  <a:pt x="21290" y="54500"/>
                </a:lnTo>
                <a:lnTo>
                  <a:pt x="21220" y="54860"/>
                </a:lnTo>
                <a:lnTo>
                  <a:pt x="21230" y="55440"/>
                </a:lnTo>
                <a:lnTo>
                  <a:pt x="21200" y="55640"/>
                </a:lnTo>
                <a:lnTo>
                  <a:pt x="21220" y="55820"/>
                </a:lnTo>
                <a:lnTo>
                  <a:pt x="21200" y="55980"/>
                </a:lnTo>
                <a:lnTo>
                  <a:pt x="21120" y="56040"/>
                </a:lnTo>
                <a:lnTo>
                  <a:pt x="20920" y="56020"/>
                </a:lnTo>
                <a:lnTo>
                  <a:pt x="20830" y="55980"/>
                </a:lnTo>
                <a:lnTo>
                  <a:pt x="20440" y="55730"/>
                </a:lnTo>
                <a:lnTo>
                  <a:pt x="20160" y="55610"/>
                </a:lnTo>
                <a:lnTo>
                  <a:pt x="19860" y="55700"/>
                </a:lnTo>
                <a:lnTo>
                  <a:pt x="19540" y="55950"/>
                </a:lnTo>
                <a:lnTo>
                  <a:pt x="19330" y="56310"/>
                </a:lnTo>
                <a:lnTo>
                  <a:pt x="19280" y="56500"/>
                </a:lnTo>
                <a:lnTo>
                  <a:pt x="19160" y="56670"/>
                </a:lnTo>
                <a:lnTo>
                  <a:pt x="18870" y="56820"/>
                </a:lnTo>
                <a:lnTo>
                  <a:pt x="18750" y="56670"/>
                </a:lnTo>
                <a:lnTo>
                  <a:pt x="18440" y="56700"/>
                </a:lnTo>
                <a:lnTo>
                  <a:pt x="18300" y="56740"/>
                </a:lnTo>
                <a:lnTo>
                  <a:pt x="18180" y="56800"/>
                </a:lnTo>
                <a:lnTo>
                  <a:pt x="18010" y="56790"/>
                </a:lnTo>
                <a:lnTo>
                  <a:pt x="17850" y="56740"/>
                </a:lnTo>
                <a:lnTo>
                  <a:pt x="17590" y="56890"/>
                </a:lnTo>
                <a:lnTo>
                  <a:pt x="17370" y="56880"/>
                </a:lnTo>
                <a:lnTo>
                  <a:pt x="17330" y="56770"/>
                </a:lnTo>
                <a:lnTo>
                  <a:pt x="17310" y="56640"/>
                </a:lnTo>
                <a:lnTo>
                  <a:pt x="17240" y="56450"/>
                </a:lnTo>
                <a:lnTo>
                  <a:pt x="17150" y="56260"/>
                </a:lnTo>
                <a:lnTo>
                  <a:pt x="16900" y="56050"/>
                </a:lnTo>
                <a:lnTo>
                  <a:pt x="16550" y="56060"/>
                </a:lnTo>
                <a:lnTo>
                  <a:pt x="16260" y="56240"/>
                </a:lnTo>
                <a:lnTo>
                  <a:pt x="15950" y="56280"/>
                </a:lnTo>
                <a:lnTo>
                  <a:pt x="15890" y="55940"/>
                </a:lnTo>
                <a:lnTo>
                  <a:pt x="15730" y="55610"/>
                </a:lnTo>
                <a:lnTo>
                  <a:pt x="15200" y="55870"/>
                </a:lnTo>
                <a:lnTo>
                  <a:pt x="15720" y="53110"/>
                </a:lnTo>
                <a:lnTo>
                  <a:pt x="15670" y="52900"/>
                </a:lnTo>
                <a:lnTo>
                  <a:pt x="15530" y="52710"/>
                </a:lnTo>
                <a:lnTo>
                  <a:pt x="15400" y="52470"/>
                </a:lnTo>
                <a:lnTo>
                  <a:pt x="15240" y="52260"/>
                </a:lnTo>
                <a:lnTo>
                  <a:pt x="15030" y="52130"/>
                </a:lnTo>
                <a:lnTo>
                  <a:pt x="14870" y="51960"/>
                </a:lnTo>
                <a:lnTo>
                  <a:pt x="14880" y="51730"/>
                </a:lnTo>
                <a:lnTo>
                  <a:pt x="15010" y="51540"/>
                </a:lnTo>
                <a:lnTo>
                  <a:pt x="15080" y="51320"/>
                </a:lnTo>
                <a:lnTo>
                  <a:pt x="15120" y="51100"/>
                </a:lnTo>
                <a:lnTo>
                  <a:pt x="15140" y="50600"/>
                </a:lnTo>
                <a:lnTo>
                  <a:pt x="15270" y="50250"/>
                </a:lnTo>
                <a:lnTo>
                  <a:pt x="15780" y="50390"/>
                </a:lnTo>
                <a:lnTo>
                  <a:pt x="16170" y="50110"/>
                </a:lnTo>
                <a:lnTo>
                  <a:pt x="16160" y="49940"/>
                </a:lnTo>
                <a:lnTo>
                  <a:pt x="16230" y="49870"/>
                </a:lnTo>
                <a:lnTo>
                  <a:pt x="16310" y="49810"/>
                </a:lnTo>
                <a:lnTo>
                  <a:pt x="16450" y="49610"/>
                </a:lnTo>
                <a:lnTo>
                  <a:pt x="16610" y="49440"/>
                </a:lnTo>
                <a:lnTo>
                  <a:pt x="16850" y="49530"/>
                </a:lnTo>
                <a:lnTo>
                  <a:pt x="17060" y="49720"/>
                </a:lnTo>
                <a:lnTo>
                  <a:pt x="17330" y="50170"/>
                </a:lnTo>
                <a:lnTo>
                  <a:pt x="17640" y="50230"/>
                </a:lnTo>
                <a:lnTo>
                  <a:pt x="17800" y="50070"/>
                </a:lnTo>
                <a:lnTo>
                  <a:pt x="18020" y="49910"/>
                </a:lnTo>
                <a:lnTo>
                  <a:pt x="18060" y="49870"/>
                </a:lnTo>
                <a:lnTo>
                  <a:pt x="18110" y="49800"/>
                </a:lnTo>
                <a:lnTo>
                  <a:pt x="18170" y="49740"/>
                </a:lnTo>
                <a:lnTo>
                  <a:pt x="18190" y="49770"/>
                </a:lnTo>
                <a:lnTo>
                  <a:pt x="18320" y="49660"/>
                </a:lnTo>
                <a:lnTo>
                  <a:pt x="18460" y="49570"/>
                </a:lnTo>
                <a:lnTo>
                  <a:pt x="18590" y="49520"/>
                </a:lnTo>
                <a:lnTo>
                  <a:pt x="18760" y="49490"/>
                </a:lnTo>
                <a:lnTo>
                  <a:pt x="18800" y="49450"/>
                </a:lnTo>
                <a:lnTo>
                  <a:pt x="18860" y="49350"/>
                </a:lnTo>
                <a:lnTo>
                  <a:pt x="18880" y="49090"/>
                </a:lnTo>
                <a:lnTo>
                  <a:pt x="18820" y="48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