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Ondo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Nigeria • State Map | Fully Editable Vector Shape</a:t>
            </a:r>
          </a:p>
        </p:txBody>
      </p:sp>
      <p:sp>
        <p:nvSpPr>
          <p:cNvPr id="101" name="Ondo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18350" y="61910"/>
                </a:moveTo>
                <a:lnTo>
                  <a:pt x="18360" y="61900"/>
                </a:lnTo>
                <a:lnTo>
                  <a:pt x="18810" y="61940"/>
                </a:lnTo>
                <a:lnTo>
                  <a:pt x="18930" y="61800"/>
                </a:lnTo>
                <a:lnTo>
                  <a:pt x="18920" y="61590"/>
                </a:lnTo>
                <a:lnTo>
                  <a:pt x="18500" y="61410"/>
                </a:lnTo>
                <a:lnTo>
                  <a:pt x="18270" y="61410"/>
                </a:lnTo>
                <a:lnTo>
                  <a:pt x="18140" y="61260"/>
                </a:lnTo>
                <a:lnTo>
                  <a:pt x="18260" y="61210"/>
                </a:lnTo>
                <a:lnTo>
                  <a:pt x="18510" y="61180"/>
                </a:lnTo>
                <a:lnTo>
                  <a:pt x="18900" y="60900"/>
                </a:lnTo>
                <a:lnTo>
                  <a:pt x="19020" y="60860"/>
                </a:lnTo>
                <a:lnTo>
                  <a:pt x="19100" y="60760"/>
                </a:lnTo>
                <a:lnTo>
                  <a:pt x="19120" y="60660"/>
                </a:lnTo>
                <a:lnTo>
                  <a:pt x="19050" y="60300"/>
                </a:lnTo>
                <a:lnTo>
                  <a:pt x="19050" y="59760"/>
                </a:lnTo>
                <a:lnTo>
                  <a:pt x="18910" y="59560"/>
                </a:lnTo>
                <a:lnTo>
                  <a:pt x="18720" y="59650"/>
                </a:lnTo>
                <a:lnTo>
                  <a:pt x="18600" y="59830"/>
                </a:lnTo>
                <a:lnTo>
                  <a:pt x="18270" y="60030"/>
                </a:lnTo>
                <a:lnTo>
                  <a:pt x="17880" y="60020"/>
                </a:lnTo>
                <a:lnTo>
                  <a:pt x="17760" y="60000"/>
                </a:lnTo>
                <a:lnTo>
                  <a:pt x="17520" y="59920"/>
                </a:lnTo>
                <a:lnTo>
                  <a:pt x="17410" y="59850"/>
                </a:lnTo>
                <a:lnTo>
                  <a:pt x="17300" y="59650"/>
                </a:lnTo>
                <a:lnTo>
                  <a:pt x="17310" y="59420"/>
                </a:lnTo>
                <a:lnTo>
                  <a:pt x="17490" y="58910"/>
                </a:lnTo>
                <a:lnTo>
                  <a:pt x="17870" y="58510"/>
                </a:lnTo>
                <a:lnTo>
                  <a:pt x="18550" y="58010"/>
                </a:lnTo>
                <a:lnTo>
                  <a:pt x="18690" y="57820"/>
                </a:lnTo>
                <a:lnTo>
                  <a:pt x="18870" y="56820"/>
                </a:lnTo>
                <a:lnTo>
                  <a:pt x="19160" y="56670"/>
                </a:lnTo>
                <a:lnTo>
                  <a:pt x="19280" y="56500"/>
                </a:lnTo>
                <a:lnTo>
                  <a:pt x="19330" y="56310"/>
                </a:lnTo>
                <a:lnTo>
                  <a:pt x="19540" y="55950"/>
                </a:lnTo>
                <a:lnTo>
                  <a:pt x="19860" y="55700"/>
                </a:lnTo>
                <a:lnTo>
                  <a:pt x="20160" y="55610"/>
                </a:lnTo>
                <a:lnTo>
                  <a:pt x="20440" y="55730"/>
                </a:lnTo>
                <a:lnTo>
                  <a:pt x="20830" y="55980"/>
                </a:lnTo>
                <a:lnTo>
                  <a:pt x="20920" y="56020"/>
                </a:lnTo>
                <a:lnTo>
                  <a:pt x="21120" y="56040"/>
                </a:lnTo>
                <a:lnTo>
                  <a:pt x="21200" y="55980"/>
                </a:lnTo>
                <a:lnTo>
                  <a:pt x="21220" y="55820"/>
                </a:lnTo>
                <a:lnTo>
                  <a:pt x="21200" y="55640"/>
                </a:lnTo>
                <a:lnTo>
                  <a:pt x="21230" y="55440"/>
                </a:lnTo>
                <a:lnTo>
                  <a:pt x="21220" y="54860"/>
                </a:lnTo>
                <a:lnTo>
                  <a:pt x="21290" y="54500"/>
                </a:lnTo>
                <a:lnTo>
                  <a:pt x="21420" y="54140"/>
                </a:lnTo>
                <a:lnTo>
                  <a:pt x="21750" y="53970"/>
                </a:lnTo>
                <a:lnTo>
                  <a:pt x="22120" y="53870"/>
                </a:lnTo>
                <a:lnTo>
                  <a:pt x="22130" y="53560"/>
                </a:lnTo>
                <a:lnTo>
                  <a:pt x="22660" y="53390"/>
                </a:lnTo>
                <a:lnTo>
                  <a:pt x="22940" y="53380"/>
                </a:lnTo>
                <a:lnTo>
                  <a:pt x="23770" y="53440"/>
                </a:lnTo>
                <a:lnTo>
                  <a:pt x="24310" y="53410"/>
                </a:lnTo>
                <a:lnTo>
                  <a:pt x="24690" y="53520"/>
                </a:lnTo>
                <a:lnTo>
                  <a:pt x="24880" y="53900"/>
                </a:lnTo>
                <a:lnTo>
                  <a:pt x="25040" y="54420"/>
                </a:lnTo>
                <a:lnTo>
                  <a:pt x="25470" y="54590"/>
                </a:lnTo>
                <a:lnTo>
                  <a:pt x="26260" y="53920"/>
                </a:lnTo>
                <a:lnTo>
                  <a:pt x="26680" y="52940"/>
                </a:lnTo>
                <a:lnTo>
                  <a:pt x="26820" y="52220"/>
                </a:lnTo>
                <a:lnTo>
                  <a:pt x="26920" y="52000"/>
                </a:lnTo>
                <a:lnTo>
                  <a:pt x="27240" y="51640"/>
                </a:lnTo>
                <a:lnTo>
                  <a:pt x="27440" y="51530"/>
                </a:lnTo>
                <a:lnTo>
                  <a:pt x="27540" y="51400"/>
                </a:lnTo>
                <a:lnTo>
                  <a:pt x="27610" y="51260"/>
                </a:lnTo>
                <a:lnTo>
                  <a:pt x="27810" y="51150"/>
                </a:lnTo>
                <a:lnTo>
                  <a:pt x="28020" y="51240"/>
                </a:lnTo>
                <a:lnTo>
                  <a:pt x="28200" y="51170"/>
                </a:lnTo>
                <a:lnTo>
                  <a:pt x="28340" y="50950"/>
                </a:lnTo>
                <a:lnTo>
                  <a:pt x="28950" y="50840"/>
                </a:lnTo>
                <a:lnTo>
                  <a:pt x="29180" y="50950"/>
                </a:lnTo>
                <a:lnTo>
                  <a:pt x="29130" y="51250"/>
                </a:lnTo>
                <a:lnTo>
                  <a:pt x="29510" y="51840"/>
                </a:lnTo>
                <a:lnTo>
                  <a:pt x="29980" y="52350"/>
                </a:lnTo>
                <a:lnTo>
                  <a:pt x="29840" y="52590"/>
                </a:lnTo>
                <a:lnTo>
                  <a:pt x="29670" y="52790"/>
                </a:lnTo>
                <a:lnTo>
                  <a:pt x="29580" y="52830"/>
                </a:lnTo>
                <a:lnTo>
                  <a:pt x="29370" y="52880"/>
                </a:lnTo>
                <a:lnTo>
                  <a:pt x="29270" y="52970"/>
                </a:lnTo>
                <a:lnTo>
                  <a:pt x="29200" y="53240"/>
                </a:lnTo>
                <a:lnTo>
                  <a:pt x="29420" y="53390"/>
                </a:lnTo>
                <a:lnTo>
                  <a:pt x="29460" y="53520"/>
                </a:lnTo>
                <a:lnTo>
                  <a:pt x="29380" y="53680"/>
                </a:lnTo>
                <a:lnTo>
                  <a:pt x="29410" y="53920"/>
                </a:lnTo>
                <a:lnTo>
                  <a:pt x="29460" y="54030"/>
                </a:lnTo>
                <a:lnTo>
                  <a:pt x="29480" y="54200"/>
                </a:lnTo>
                <a:lnTo>
                  <a:pt x="29410" y="54450"/>
                </a:lnTo>
                <a:lnTo>
                  <a:pt x="29310" y="54560"/>
                </a:lnTo>
                <a:lnTo>
                  <a:pt x="29180" y="54640"/>
                </a:lnTo>
                <a:lnTo>
                  <a:pt x="29000" y="54800"/>
                </a:lnTo>
                <a:lnTo>
                  <a:pt x="28830" y="54990"/>
                </a:lnTo>
                <a:lnTo>
                  <a:pt x="28820" y="55090"/>
                </a:lnTo>
                <a:lnTo>
                  <a:pt x="28850" y="55170"/>
                </a:lnTo>
                <a:lnTo>
                  <a:pt x="28500" y="55970"/>
                </a:lnTo>
                <a:lnTo>
                  <a:pt x="28450" y="56150"/>
                </a:lnTo>
                <a:lnTo>
                  <a:pt x="28350" y="56280"/>
                </a:lnTo>
                <a:lnTo>
                  <a:pt x="28150" y="56490"/>
                </a:lnTo>
                <a:lnTo>
                  <a:pt x="28050" y="56770"/>
                </a:lnTo>
                <a:lnTo>
                  <a:pt x="28030" y="57040"/>
                </a:lnTo>
                <a:lnTo>
                  <a:pt x="28140" y="57270"/>
                </a:lnTo>
                <a:lnTo>
                  <a:pt x="28170" y="57360"/>
                </a:lnTo>
                <a:lnTo>
                  <a:pt x="28140" y="57430"/>
                </a:lnTo>
                <a:lnTo>
                  <a:pt x="28100" y="57450"/>
                </a:lnTo>
                <a:lnTo>
                  <a:pt x="28070" y="57500"/>
                </a:lnTo>
                <a:lnTo>
                  <a:pt x="28070" y="57620"/>
                </a:lnTo>
                <a:lnTo>
                  <a:pt x="27900" y="57660"/>
                </a:lnTo>
                <a:lnTo>
                  <a:pt x="27830" y="57850"/>
                </a:lnTo>
                <a:lnTo>
                  <a:pt x="27740" y="58340"/>
                </a:lnTo>
                <a:lnTo>
                  <a:pt x="27700" y="58440"/>
                </a:lnTo>
                <a:lnTo>
                  <a:pt x="27600" y="58620"/>
                </a:lnTo>
                <a:lnTo>
                  <a:pt x="27510" y="58680"/>
                </a:lnTo>
                <a:lnTo>
                  <a:pt x="27390" y="58720"/>
                </a:lnTo>
                <a:lnTo>
                  <a:pt x="27150" y="58670"/>
                </a:lnTo>
                <a:lnTo>
                  <a:pt x="27050" y="58580"/>
                </a:lnTo>
                <a:lnTo>
                  <a:pt x="26830" y="58560"/>
                </a:lnTo>
                <a:lnTo>
                  <a:pt x="26460" y="58860"/>
                </a:lnTo>
                <a:lnTo>
                  <a:pt x="26290" y="58890"/>
                </a:lnTo>
                <a:lnTo>
                  <a:pt x="26090" y="58390"/>
                </a:lnTo>
                <a:lnTo>
                  <a:pt x="26170" y="58170"/>
                </a:lnTo>
                <a:lnTo>
                  <a:pt x="26290" y="57980"/>
                </a:lnTo>
                <a:lnTo>
                  <a:pt x="25950" y="57710"/>
                </a:lnTo>
                <a:lnTo>
                  <a:pt x="23820" y="57700"/>
                </a:lnTo>
                <a:lnTo>
                  <a:pt x="23700" y="57760"/>
                </a:lnTo>
                <a:lnTo>
                  <a:pt x="23610" y="57860"/>
                </a:lnTo>
                <a:lnTo>
                  <a:pt x="23610" y="58060"/>
                </a:lnTo>
                <a:lnTo>
                  <a:pt x="23480" y="58220"/>
                </a:lnTo>
                <a:lnTo>
                  <a:pt x="23390" y="58430"/>
                </a:lnTo>
                <a:lnTo>
                  <a:pt x="23120" y="58690"/>
                </a:lnTo>
                <a:lnTo>
                  <a:pt x="22880" y="58980"/>
                </a:lnTo>
                <a:lnTo>
                  <a:pt x="22800" y="59140"/>
                </a:lnTo>
                <a:lnTo>
                  <a:pt x="22770" y="59390"/>
                </a:lnTo>
                <a:lnTo>
                  <a:pt x="22740" y="59500"/>
                </a:lnTo>
                <a:lnTo>
                  <a:pt x="22740" y="59730"/>
                </a:lnTo>
                <a:lnTo>
                  <a:pt x="22780" y="59800"/>
                </a:lnTo>
                <a:lnTo>
                  <a:pt x="22840" y="59830"/>
                </a:lnTo>
                <a:lnTo>
                  <a:pt x="22970" y="60040"/>
                </a:lnTo>
                <a:lnTo>
                  <a:pt x="23110" y="60440"/>
                </a:lnTo>
                <a:lnTo>
                  <a:pt x="22930" y="60840"/>
                </a:lnTo>
                <a:lnTo>
                  <a:pt x="22800" y="61030"/>
                </a:lnTo>
                <a:lnTo>
                  <a:pt x="22750" y="61260"/>
                </a:lnTo>
                <a:lnTo>
                  <a:pt x="22640" y="61440"/>
                </a:lnTo>
                <a:lnTo>
                  <a:pt x="22450" y="61550"/>
                </a:lnTo>
                <a:lnTo>
                  <a:pt x="22280" y="61600"/>
                </a:lnTo>
                <a:lnTo>
                  <a:pt x="22180" y="61760"/>
                </a:lnTo>
                <a:lnTo>
                  <a:pt x="22140" y="61990"/>
                </a:lnTo>
                <a:lnTo>
                  <a:pt x="22100" y="62080"/>
                </a:lnTo>
                <a:lnTo>
                  <a:pt x="22050" y="62130"/>
                </a:lnTo>
                <a:lnTo>
                  <a:pt x="22030" y="62190"/>
                </a:lnTo>
                <a:lnTo>
                  <a:pt x="22070" y="62260"/>
                </a:lnTo>
                <a:lnTo>
                  <a:pt x="22230" y="62350"/>
                </a:lnTo>
                <a:lnTo>
                  <a:pt x="22410" y="62510"/>
                </a:lnTo>
                <a:lnTo>
                  <a:pt x="22570" y="62700"/>
                </a:lnTo>
                <a:lnTo>
                  <a:pt x="22590" y="62800"/>
                </a:lnTo>
                <a:lnTo>
                  <a:pt x="22660" y="62830"/>
                </a:lnTo>
                <a:lnTo>
                  <a:pt x="22750" y="62830"/>
                </a:lnTo>
                <a:lnTo>
                  <a:pt x="22840" y="62870"/>
                </a:lnTo>
                <a:lnTo>
                  <a:pt x="22930" y="62930"/>
                </a:lnTo>
                <a:lnTo>
                  <a:pt x="23070" y="63150"/>
                </a:lnTo>
                <a:lnTo>
                  <a:pt x="23060" y="63390"/>
                </a:lnTo>
                <a:lnTo>
                  <a:pt x="22220" y="65450"/>
                </a:lnTo>
                <a:lnTo>
                  <a:pt x="22210" y="65460"/>
                </a:lnTo>
                <a:lnTo>
                  <a:pt x="21330" y="64310"/>
                </a:lnTo>
                <a:lnTo>
                  <a:pt x="21170" y="64160"/>
                </a:lnTo>
                <a:lnTo>
                  <a:pt x="20870" y="64030"/>
                </a:lnTo>
                <a:lnTo>
                  <a:pt x="20740" y="63880"/>
                </a:lnTo>
                <a:lnTo>
                  <a:pt x="20540" y="63570"/>
                </a:lnTo>
                <a:lnTo>
                  <a:pt x="20280" y="63300"/>
                </a:lnTo>
                <a:lnTo>
                  <a:pt x="20050" y="63110"/>
                </a:lnTo>
                <a:lnTo>
                  <a:pt x="19480" y="62750"/>
                </a:lnTo>
                <a:lnTo>
                  <a:pt x="19230" y="62590"/>
                </a:lnTo>
                <a:lnTo>
                  <a:pt x="18760" y="62150"/>
                </a:lnTo>
                <a:lnTo>
                  <a:pt x="18470" y="61970"/>
                </a:lnTo>
                <a:lnTo>
                  <a:pt x="18350" y="61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