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Ogun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Ogun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550" y="49900"/>
                </a:moveTo>
                <a:lnTo>
                  <a:pt x="4600" y="49870"/>
                </a:lnTo>
                <a:lnTo>
                  <a:pt x="5260" y="49410"/>
                </a:lnTo>
                <a:lnTo>
                  <a:pt x="5990" y="49430"/>
                </a:lnTo>
                <a:lnTo>
                  <a:pt x="6180" y="49790"/>
                </a:lnTo>
                <a:lnTo>
                  <a:pt x="6220" y="50650"/>
                </a:lnTo>
                <a:lnTo>
                  <a:pt x="6350" y="51060"/>
                </a:lnTo>
                <a:lnTo>
                  <a:pt x="6560" y="51100"/>
                </a:lnTo>
                <a:lnTo>
                  <a:pt x="6640" y="50700"/>
                </a:lnTo>
                <a:lnTo>
                  <a:pt x="6750" y="50370"/>
                </a:lnTo>
                <a:lnTo>
                  <a:pt x="7030" y="50360"/>
                </a:lnTo>
                <a:lnTo>
                  <a:pt x="7080" y="51040"/>
                </a:lnTo>
                <a:lnTo>
                  <a:pt x="6800" y="51810"/>
                </a:lnTo>
                <a:lnTo>
                  <a:pt x="6810" y="51970"/>
                </a:lnTo>
                <a:lnTo>
                  <a:pt x="6960" y="52370"/>
                </a:lnTo>
                <a:lnTo>
                  <a:pt x="7270" y="52630"/>
                </a:lnTo>
                <a:lnTo>
                  <a:pt x="7520" y="52950"/>
                </a:lnTo>
                <a:lnTo>
                  <a:pt x="7860" y="53570"/>
                </a:lnTo>
                <a:lnTo>
                  <a:pt x="8400" y="54060"/>
                </a:lnTo>
                <a:lnTo>
                  <a:pt x="8810" y="54200"/>
                </a:lnTo>
                <a:lnTo>
                  <a:pt x="9240" y="54180"/>
                </a:lnTo>
                <a:lnTo>
                  <a:pt x="9540" y="53920"/>
                </a:lnTo>
                <a:lnTo>
                  <a:pt x="9850" y="53160"/>
                </a:lnTo>
                <a:lnTo>
                  <a:pt x="10160" y="52950"/>
                </a:lnTo>
                <a:lnTo>
                  <a:pt x="10440" y="53160"/>
                </a:lnTo>
                <a:lnTo>
                  <a:pt x="10570" y="53530"/>
                </a:lnTo>
                <a:lnTo>
                  <a:pt x="10790" y="53660"/>
                </a:lnTo>
                <a:lnTo>
                  <a:pt x="11010" y="53540"/>
                </a:lnTo>
                <a:lnTo>
                  <a:pt x="11240" y="53440"/>
                </a:lnTo>
                <a:lnTo>
                  <a:pt x="11990" y="53460"/>
                </a:lnTo>
                <a:lnTo>
                  <a:pt x="12250" y="53830"/>
                </a:lnTo>
                <a:lnTo>
                  <a:pt x="12250" y="54250"/>
                </a:lnTo>
                <a:lnTo>
                  <a:pt x="12270" y="54390"/>
                </a:lnTo>
                <a:lnTo>
                  <a:pt x="12490" y="54550"/>
                </a:lnTo>
                <a:lnTo>
                  <a:pt x="12710" y="54670"/>
                </a:lnTo>
                <a:lnTo>
                  <a:pt x="12760" y="54800"/>
                </a:lnTo>
                <a:lnTo>
                  <a:pt x="12760" y="54950"/>
                </a:lnTo>
                <a:lnTo>
                  <a:pt x="12780" y="55070"/>
                </a:lnTo>
                <a:lnTo>
                  <a:pt x="12830" y="55180"/>
                </a:lnTo>
                <a:lnTo>
                  <a:pt x="12920" y="55630"/>
                </a:lnTo>
                <a:lnTo>
                  <a:pt x="12640" y="56020"/>
                </a:lnTo>
                <a:lnTo>
                  <a:pt x="12430" y="56370"/>
                </a:lnTo>
                <a:lnTo>
                  <a:pt x="12890" y="56390"/>
                </a:lnTo>
                <a:lnTo>
                  <a:pt x="13820" y="56270"/>
                </a:lnTo>
                <a:lnTo>
                  <a:pt x="14290" y="56150"/>
                </a:lnTo>
                <a:lnTo>
                  <a:pt x="14500" y="56010"/>
                </a:lnTo>
                <a:lnTo>
                  <a:pt x="14740" y="55930"/>
                </a:lnTo>
                <a:lnTo>
                  <a:pt x="14970" y="55910"/>
                </a:lnTo>
                <a:lnTo>
                  <a:pt x="15200" y="55870"/>
                </a:lnTo>
                <a:lnTo>
                  <a:pt x="15730" y="55610"/>
                </a:lnTo>
                <a:lnTo>
                  <a:pt x="15890" y="55940"/>
                </a:lnTo>
                <a:lnTo>
                  <a:pt x="15950" y="56280"/>
                </a:lnTo>
                <a:lnTo>
                  <a:pt x="16260" y="56240"/>
                </a:lnTo>
                <a:lnTo>
                  <a:pt x="16550" y="56060"/>
                </a:lnTo>
                <a:lnTo>
                  <a:pt x="16900" y="56050"/>
                </a:lnTo>
                <a:lnTo>
                  <a:pt x="17150" y="56260"/>
                </a:lnTo>
                <a:lnTo>
                  <a:pt x="17240" y="56450"/>
                </a:lnTo>
                <a:lnTo>
                  <a:pt x="17310" y="56640"/>
                </a:lnTo>
                <a:lnTo>
                  <a:pt x="17330" y="56770"/>
                </a:lnTo>
                <a:lnTo>
                  <a:pt x="17370" y="56880"/>
                </a:lnTo>
                <a:lnTo>
                  <a:pt x="17590" y="56890"/>
                </a:lnTo>
                <a:lnTo>
                  <a:pt x="17850" y="56740"/>
                </a:lnTo>
                <a:lnTo>
                  <a:pt x="18010" y="56790"/>
                </a:lnTo>
                <a:lnTo>
                  <a:pt x="18180" y="56800"/>
                </a:lnTo>
                <a:lnTo>
                  <a:pt x="18300" y="56740"/>
                </a:lnTo>
                <a:lnTo>
                  <a:pt x="18440" y="56700"/>
                </a:lnTo>
                <a:lnTo>
                  <a:pt x="18750" y="56670"/>
                </a:lnTo>
                <a:lnTo>
                  <a:pt x="18870" y="56820"/>
                </a:lnTo>
                <a:lnTo>
                  <a:pt x="18690" y="57820"/>
                </a:lnTo>
                <a:lnTo>
                  <a:pt x="18550" y="58010"/>
                </a:lnTo>
                <a:lnTo>
                  <a:pt x="17870" y="58510"/>
                </a:lnTo>
                <a:lnTo>
                  <a:pt x="17490" y="58910"/>
                </a:lnTo>
                <a:lnTo>
                  <a:pt x="17310" y="59420"/>
                </a:lnTo>
                <a:lnTo>
                  <a:pt x="17300" y="59650"/>
                </a:lnTo>
                <a:lnTo>
                  <a:pt x="17410" y="59850"/>
                </a:lnTo>
                <a:lnTo>
                  <a:pt x="17520" y="59920"/>
                </a:lnTo>
                <a:lnTo>
                  <a:pt x="17760" y="60000"/>
                </a:lnTo>
                <a:lnTo>
                  <a:pt x="17880" y="60020"/>
                </a:lnTo>
                <a:lnTo>
                  <a:pt x="18270" y="60030"/>
                </a:lnTo>
                <a:lnTo>
                  <a:pt x="18600" y="59830"/>
                </a:lnTo>
                <a:lnTo>
                  <a:pt x="18720" y="59650"/>
                </a:lnTo>
                <a:lnTo>
                  <a:pt x="18910" y="59560"/>
                </a:lnTo>
                <a:lnTo>
                  <a:pt x="19050" y="59760"/>
                </a:lnTo>
                <a:lnTo>
                  <a:pt x="19050" y="60300"/>
                </a:lnTo>
                <a:lnTo>
                  <a:pt x="19120" y="60660"/>
                </a:lnTo>
                <a:lnTo>
                  <a:pt x="19100" y="60760"/>
                </a:lnTo>
                <a:lnTo>
                  <a:pt x="19020" y="60860"/>
                </a:lnTo>
                <a:lnTo>
                  <a:pt x="18900" y="60900"/>
                </a:lnTo>
                <a:lnTo>
                  <a:pt x="18510" y="61180"/>
                </a:lnTo>
                <a:lnTo>
                  <a:pt x="18260" y="61210"/>
                </a:lnTo>
                <a:lnTo>
                  <a:pt x="18140" y="61260"/>
                </a:lnTo>
                <a:lnTo>
                  <a:pt x="18270" y="61410"/>
                </a:lnTo>
                <a:lnTo>
                  <a:pt x="18500" y="61410"/>
                </a:lnTo>
                <a:lnTo>
                  <a:pt x="18920" y="61590"/>
                </a:lnTo>
                <a:lnTo>
                  <a:pt x="18930" y="61800"/>
                </a:lnTo>
                <a:lnTo>
                  <a:pt x="18810" y="61940"/>
                </a:lnTo>
                <a:lnTo>
                  <a:pt x="18360" y="61900"/>
                </a:lnTo>
                <a:lnTo>
                  <a:pt x="18350" y="61910"/>
                </a:lnTo>
                <a:lnTo>
                  <a:pt x="17690" y="61620"/>
                </a:lnTo>
                <a:lnTo>
                  <a:pt x="17200" y="61530"/>
                </a:lnTo>
                <a:lnTo>
                  <a:pt x="17210" y="61510"/>
                </a:lnTo>
                <a:lnTo>
                  <a:pt x="17240" y="61300"/>
                </a:lnTo>
                <a:lnTo>
                  <a:pt x="17230" y="61100"/>
                </a:lnTo>
                <a:lnTo>
                  <a:pt x="17020" y="61030"/>
                </a:lnTo>
                <a:lnTo>
                  <a:pt x="16590" y="61010"/>
                </a:lnTo>
                <a:lnTo>
                  <a:pt x="16410" y="61050"/>
                </a:lnTo>
                <a:lnTo>
                  <a:pt x="16280" y="60970"/>
                </a:lnTo>
                <a:lnTo>
                  <a:pt x="16180" y="60880"/>
                </a:lnTo>
                <a:lnTo>
                  <a:pt x="15960" y="60820"/>
                </a:lnTo>
                <a:lnTo>
                  <a:pt x="15790" y="60710"/>
                </a:lnTo>
                <a:lnTo>
                  <a:pt x="15780" y="60520"/>
                </a:lnTo>
                <a:lnTo>
                  <a:pt x="16210" y="60280"/>
                </a:lnTo>
                <a:lnTo>
                  <a:pt x="16280" y="60120"/>
                </a:lnTo>
                <a:lnTo>
                  <a:pt x="16200" y="59960"/>
                </a:lnTo>
                <a:lnTo>
                  <a:pt x="15990" y="59880"/>
                </a:lnTo>
                <a:lnTo>
                  <a:pt x="15740" y="59940"/>
                </a:lnTo>
                <a:lnTo>
                  <a:pt x="15510" y="60090"/>
                </a:lnTo>
                <a:lnTo>
                  <a:pt x="15280" y="60210"/>
                </a:lnTo>
                <a:lnTo>
                  <a:pt x="15060" y="60030"/>
                </a:lnTo>
                <a:lnTo>
                  <a:pt x="15060" y="59940"/>
                </a:lnTo>
                <a:lnTo>
                  <a:pt x="14980" y="59750"/>
                </a:lnTo>
                <a:lnTo>
                  <a:pt x="15040" y="59560"/>
                </a:lnTo>
                <a:lnTo>
                  <a:pt x="15230" y="59420"/>
                </a:lnTo>
                <a:lnTo>
                  <a:pt x="15310" y="59220"/>
                </a:lnTo>
                <a:lnTo>
                  <a:pt x="14860" y="59100"/>
                </a:lnTo>
                <a:lnTo>
                  <a:pt x="10430" y="59120"/>
                </a:lnTo>
                <a:lnTo>
                  <a:pt x="10370" y="59190"/>
                </a:lnTo>
                <a:lnTo>
                  <a:pt x="10340" y="59300"/>
                </a:lnTo>
                <a:lnTo>
                  <a:pt x="10250" y="59430"/>
                </a:lnTo>
                <a:lnTo>
                  <a:pt x="10100" y="59450"/>
                </a:lnTo>
                <a:lnTo>
                  <a:pt x="9830" y="59440"/>
                </a:lnTo>
                <a:lnTo>
                  <a:pt x="9660" y="59220"/>
                </a:lnTo>
                <a:lnTo>
                  <a:pt x="9310" y="59040"/>
                </a:lnTo>
                <a:lnTo>
                  <a:pt x="9130" y="58980"/>
                </a:lnTo>
                <a:lnTo>
                  <a:pt x="8900" y="59080"/>
                </a:lnTo>
                <a:lnTo>
                  <a:pt x="8850" y="59190"/>
                </a:lnTo>
                <a:lnTo>
                  <a:pt x="8740" y="59580"/>
                </a:lnTo>
                <a:lnTo>
                  <a:pt x="8620" y="59700"/>
                </a:lnTo>
                <a:lnTo>
                  <a:pt x="8510" y="59860"/>
                </a:lnTo>
                <a:lnTo>
                  <a:pt x="8430" y="60230"/>
                </a:lnTo>
                <a:lnTo>
                  <a:pt x="8320" y="60360"/>
                </a:lnTo>
                <a:lnTo>
                  <a:pt x="7870" y="60420"/>
                </a:lnTo>
                <a:lnTo>
                  <a:pt x="6220" y="60350"/>
                </a:lnTo>
                <a:lnTo>
                  <a:pt x="6140" y="60390"/>
                </a:lnTo>
                <a:lnTo>
                  <a:pt x="6140" y="60500"/>
                </a:lnTo>
                <a:lnTo>
                  <a:pt x="6000" y="60660"/>
                </a:lnTo>
                <a:lnTo>
                  <a:pt x="5790" y="60800"/>
                </a:lnTo>
                <a:lnTo>
                  <a:pt x="5600" y="60810"/>
                </a:lnTo>
                <a:lnTo>
                  <a:pt x="5410" y="60740"/>
                </a:lnTo>
                <a:lnTo>
                  <a:pt x="5150" y="60770"/>
                </a:lnTo>
                <a:lnTo>
                  <a:pt x="4900" y="60750"/>
                </a:lnTo>
                <a:lnTo>
                  <a:pt x="4850" y="60740"/>
                </a:lnTo>
                <a:lnTo>
                  <a:pt x="4880" y="60590"/>
                </a:lnTo>
                <a:lnTo>
                  <a:pt x="4910" y="60510"/>
                </a:lnTo>
                <a:lnTo>
                  <a:pt x="5050" y="60100"/>
                </a:lnTo>
                <a:lnTo>
                  <a:pt x="5060" y="59940"/>
                </a:lnTo>
                <a:lnTo>
                  <a:pt x="5000" y="59620"/>
                </a:lnTo>
                <a:lnTo>
                  <a:pt x="5000" y="59460"/>
                </a:lnTo>
                <a:lnTo>
                  <a:pt x="5090" y="59300"/>
                </a:lnTo>
                <a:lnTo>
                  <a:pt x="5220" y="59180"/>
                </a:lnTo>
                <a:lnTo>
                  <a:pt x="5320" y="59120"/>
                </a:lnTo>
                <a:lnTo>
                  <a:pt x="5360" y="59030"/>
                </a:lnTo>
                <a:lnTo>
                  <a:pt x="5330" y="58680"/>
                </a:lnTo>
                <a:lnTo>
                  <a:pt x="5320" y="58600"/>
                </a:lnTo>
                <a:lnTo>
                  <a:pt x="5280" y="58570"/>
                </a:lnTo>
                <a:lnTo>
                  <a:pt x="5180" y="58560"/>
                </a:lnTo>
                <a:lnTo>
                  <a:pt x="5100" y="58530"/>
                </a:lnTo>
                <a:lnTo>
                  <a:pt x="5040" y="58490"/>
                </a:lnTo>
                <a:lnTo>
                  <a:pt x="4980" y="58410"/>
                </a:lnTo>
                <a:lnTo>
                  <a:pt x="4940" y="58260"/>
                </a:lnTo>
                <a:lnTo>
                  <a:pt x="4960" y="58090"/>
                </a:lnTo>
                <a:lnTo>
                  <a:pt x="5040" y="57770"/>
                </a:lnTo>
                <a:lnTo>
                  <a:pt x="5010" y="57450"/>
                </a:lnTo>
                <a:lnTo>
                  <a:pt x="4900" y="57160"/>
                </a:lnTo>
                <a:lnTo>
                  <a:pt x="4880" y="56880"/>
                </a:lnTo>
                <a:lnTo>
                  <a:pt x="5080" y="56610"/>
                </a:lnTo>
                <a:lnTo>
                  <a:pt x="5160" y="56570"/>
                </a:lnTo>
                <a:lnTo>
                  <a:pt x="5260" y="56540"/>
                </a:lnTo>
                <a:lnTo>
                  <a:pt x="5340" y="56500"/>
                </a:lnTo>
                <a:lnTo>
                  <a:pt x="5370" y="56410"/>
                </a:lnTo>
                <a:lnTo>
                  <a:pt x="5320" y="56340"/>
                </a:lnTo>
                <a:lnTo>
                  <a:pt x="5130" y="56180"/>
                </a:lnTo>
                <a:lnTo>
                  <a:pt x="5060" y="56100"/>
                </a:lnTo>
                <a:lnTo>
                  <a:pt x="5030" y="56000"/>
                </a:lnTo>
                <a:lnTo>
                  <a:pt x="5040" y="55940"/>
                </a:lnTo>
                <a:lnTo>
                  <a:pt x="5070" y="55890"/>
                </a:lnTo>
                <a:lnTo>
                  <a:pt x="5140" y="55750"/>
                </a:lnTo>
                <a:lnTo>
                  <a:pt x="5200" y="55670"/>
                </a:lnTo>
                <a:lnTo>
                  <a:pt x="5230" y="55600"/>
                </a:lnTo>
                <a:lnTo>
                  <a:pt x="5240" y="55490"/>
                </a:lnTo>
                <a:lnTo>
                  <a:pt x="5080" y="53610"/>
                </a:lnTo>
                <a:lnTo>
                  <a:pt x="5100" y="53530"/>
                </a:lnTo>
                <a:lnTo>
                  <a:pt x="5150" y="53500"/>
                </a:lnTo>
                <a:lnTo>
                  <a:pt x="5230" y="53500"/>
                </a:lnTo>
                <a:lnTo>
                  <a:pt x="5400" y="53530"/>
                </a:lnTo>
                <a:lnTo>
                  <a:pt x="5420" y="53510"/>
                </a:lnTo>
                <a:lnTo>
                  <a:pt x="5430" y="53470"/>
                </a:lnTo>
                <a:lnTo>
                  <a:pt x="5440" y="53400"/>
                </a:lnTo>
                <a:lnTo>
                  <a:pt x="5460" y="53080"/>
                </a:lnTo>
                <a:lnTo>
                  <a:pt x="5300" y="52800"/>
                </a:lnTo>
                <a:lnTo>
                  <a:pt x="5070" y="52530"/>
                </a:lnTo>
                <a:lnTo>
                  <a:pt x="4920" y="52250"/>
                </a:lnTo>
                <a:lnTo>
                  <a:pt x="4880" y="51950"/>
                </a:lnTo>
                <a:lnTo>
                  <a:pt x="4900" y="51700"/>
                </a:lnTo>
                <a:lnTo>
                  <a:pt x="4970" y="50670"/>
                </a:lnTo>
                <a:lnTo>
                  <a:pt x="4950" y="50560"/>
                </a:lnTo>
                <a:lnTo>
                  <a:pt x="4880" y="50450"/>
                </a:lnTo>
                <a:lnTo>
                  <a:pt x="4700" y="50250"/>
                </a:lnTo>
                <a:lnTo>
                  <a:pt x="4620" y="50030"/>
                </a:lnTo>
                <a:lnTo>
                  <a:pt x="4550" y="49930"/>
                </a:lnTo>
                <a:lnTo>
                  <a:pt x="4550" y="4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