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Niger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Niger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2380" y="25110"/>
                </a:moveTo>
                <a:lnTo>
                  <a:pt x="12440" y="25050"/>
                </a:lnTo>
                <a:lnTo>
                  <a:pt x="13130" y="25130"/>
                </a:lnTo>
                <a:lnTo>
                  <a:pt x="13810" y="25550"/>
                </a:lnTo>
                <a:lnTo>
                  <a:pt x="14650" y="25950"/>
                </a:lnTo>
                <a:lnTo>
                  <a:pt x="15050" y="25990"/>
                </a:lnTo>
                <a:lnTo>
                  <a:pt x="17130" y="25940"/>
                </a:lnTo>
                <a:lnTo>
                  <a:pt x="17910" y="25820"/>
                </a:lnTo>
                <a:lnTo>
                  <a:pt x="18680" y="26030"/>
                </a:lnTo>
                <a:lnTo>
                  <a:pt x="19600" y="26630"/>
                </a:lnTo>
                <a:lnTo>
                  <a:pt x="20090" y="26780"/>
                </a:lnTo>
                <a:lnTo>
                  <a:pt x="20100" y="26970"/>
                </a:lnTo>
                <a:lnTo>
                  <a:pt x="19850" y="28350"/>
                </a:lnTo>
                <a:lnTo>
                  <a:pt x="19850" y="28640"/>
                </a:lnTo>
                <a:lnTo>
                  <a:pt x="19830" y="28770"/>
                </a:lnTo>
                <a:lnTo>
                  <a:pt x="19780" y="28880"/>
                </a:lnTo>
                <a:lnTo>
                  <a:pt x="19590" y="29070"/>
                </a:lnTo>
                <a:lnTo>
                  <a:pt x="19570" y="29210"/>
                </a:lnTo>
                <a:lnTo>
                  <a:pt x="18690" y="29710"/>
                </a:lnTo>
                <a:lnTo>
                  <a:pt x="18410" y="30200"/>
                </a:lnTo>
                <a:lnTo>
                  <a:pt x="18360" y="30770"/>
                </a:lnTo>
                <a:lnTo>
                  <a:pt x="18390" y="31070"/>
                </a:lnTo>
                <a:lnTo>
                  <a:pt x="18510" y="31330"/>
                </a:lnTo>
                <a:lnTo>
                  <a:pt x="18700" y="31480"/>
                </a:lnTo>
                <a:lnTo>
                  <a:pt x="18860" y="31660"/>
                </a:lnTo>
                <a:lnTo>
                  <a:pt x="18820" y="32220"/>
                </a:lnTo>
                <a:lnTo>
                  <a:pt x="18700" y="32790"/>
                </a:lnTo>
                <a:lnTo>
                  <a:pt x="18880" y="32950"/>
                </a:lnTo>
                <a:lnTo>
                  <a:pt x="19400" y="32980"/>
                </a:lnTo>
                <a:lnTo>
                  <a:pt x="19500" y="32770"/>
                </a:lnTo>
                <a:lnTo>
                  <a:pt x="19500" y="32470"/>
                </a:lnTo>
                <a:lnTo>
                  <a:pt x="19580" y="32200"/>
                </a:lnTo>
                <a:lnTo>
                  <a:pt x="19850" y="32110"/>
                </a:lnTo>
                <a:lnTo>
                  <a:pt x="20720" y="31920"/>
                </a:lnTo>
                <a:lnTo>
                  <a:pt x="20980" y="31840"/>
                </a:lnTo>
                <a:lnTo>
                  <a:pt x="21200" y="31670"/>
                </a:lnTo>
                <a:lnTo>
                  <a:pt x="21390" y="31170"/>
                </a:lnTo>
                <a:lnTo>
                  <a:pt x="21160" y="30650"/>
                </a:lnTo>
                <a:lnTo>
                  <a:pt x="20800" y="30180"/>
                </a:lnTo>
                <a:lnTo>
                  <a:pt x="20760" y="29920"/>
                </a:lnTo>
                <a:lnTo>
                  <a:pt x="20790" y="29650"/>
                </a:lnTo>
                <a:lnTo>
                  <a:pt x="20750" y="29070"/>
                </a:lnTo>
                <a:lnTo>
                  <a:pt x="20880" y="28560"/>
                </a:lnTo>
                <a:lnTo>
                  <a:pt x="21120" y="28480"/>
                </a:lnTo>
                <a:lnTo>
                  <a:pt x="21650" y="28550"/>
                </a:lnTo>
                <a:lnTo>
                  <a:pt x="22160" y="28300"/>
                </a:lnTo>
                <a:lnTo>
                  <a:pt x="22690" y="28150"/>
                </a:lnTo>
                <a:lnTo>
                  <a:pt x="22900" y="27990"/>
                </a:lnTo>
                <a:lnTo>
                  <a:pt x="22730" y="27480"/>
                </a:lnTo>
                <a:lnTo>
                  <a:pt x="22420" y="27090"/>
                </a:lnTo>
                <a:lnTo>
                  <a:pt x="22780" y="26630"/>
                </a:lnTo>
                <a:lnTo>
                  <a:pt x="22760" y="26320"/>
                </a:lnTo>
                <a:lnTo>
                  <a:pt x="22690" y="26000"/>
                </a:lnTo>
                <a:lnTo>
                  <a:pt x="22600" y="25780"/>
                </a:lnTo>
                <a:lnTo>
                  <a:pt x="22390" y="25720"/>
                </a:lnTo>
                <a:lnTo>
                  <a:pt x="22290" y="25660"/>
                </a:lnTo>
                <a:lnTo>
                  <a:pt x="22230" y="25520"/>
                </a:lnTo>
                <a:lnTo>
                  <a:pt x="22130" y="25460"/>
                </a:lnTo>
                <a:lnTo>
                  <a:pt x="22000" y="25460"/>
                </a:lnTo>
                <a:lnTo>
                  <a:pt x="21420" y="25370"/>
                </a:lnTo>
                <a:lnTo>
                  <a:pt x="20880" y="25140"/>
                </a:lnTo>
                <a:lnTo>
                  <a:pt x="20400" y="24780"/>
                </a:lnTo>
                <a:lnTo>
                  <a:pt x="20520" y="24290"/>
                </a:lnTo>
                <a:lnTo>
                  <a:pt x="21560" y="23820"/>
                </a:lnTo>
                <a:lnTo>
                  <a:pt x="23800" y="23360"/>
                </a:lnTo>
                <a:lnTo>
                  <a:pt x="24350" y="23380"/>
                </a:lnTo>
                <a:lnTo>
                  <a:pt x="24800" y="23650"/>
                </a:lnTo>
                <a:lnTo>
                  <a:pt x="24900" y="24230"/>
                </a:lnTo>
                <a:lnTo>
                  <a:pt x="25170" y="24720"/>
                </a:lnTo>
                <a:lnTo>
                  <a:pt x="25410" y="24870"/>
                </a:lnTo>
                <a:lnTo>
                  <a:pt x="25540" y="25130"/>
                </a:lnTo>
                <a:lnTo>
                  <a:pt x="25490" y="25730"/>
                </a:lnTo>
                <a:lnTo>
                  <a:pt x="25500" y="26030"/>
                </a:lnTo>
                <a:lnTo>
                  <a:pt x="25600" y="26300"/>
                </a:lnTo>
                <a:lnTo>
                  <a:pt x="25800" y="26370"/>
                </a:lnTo>
                <a:lnTo>
                  <a:pt x="26560" y="26370"/>
                </a:lnTo>
                <a:lnTo>
                  <a:pt x="27060" y="26280"/>
                </a:lnTo>
                <a:lnTo>
                  <a:pt x="28370" y="25720"/>
                </a:lnTo>
                <a:lnTo>
                  <a:pt x="28630" y="25650"/>
                </a:lnTo>
                <a:lnTo>
                  <a:pt x="28900" y="25630"/>
                </a:lnTo>
                <a:lnTo>
                  <a:pt x="29090" y="25470"/>
                </a:lnTo>
                <a:lnTo>
                  <a:pt x="29170" y="25350"/>
                </a:lnTo>
                <a:lnTo>
                  <a:pt x="29360" y="25130"/>
                </a:lnTo>
                <a:lnTo>
                  <a:pt x="29470" y="25040"/>
                </a:lnTo>
                <a:lnTo>
                  <a:pt x="29740" y="25030"/>
                </a:lnTo>
                <a:lnTo>
                  <a:pt x="29970" y="25180"/>
                </a:lnTo>
                <a:lnTo>
                  <a:pt x="30300" y="25610"/>
                </a:lnTo>
                <a:lnTo>
                  <a:pt x="30880" y="26590"/>
                </a:lnTo>
                <a:lnTo>
                  <a:pt x="30990" y="27100"/>
                </a:lnTo>
                <a:lnTo>
                  <a:pt x="30840" y="27170"/>
                </a:lnTo>
                <a:lnTo>
                  <a:pt x="30690" y="27340"/>
                </a:lnTo>
                <a:lnTo>
                  <a:pt x="30630" y="27540"/>
                </a:lnTo>
                <a:lnTo>
                  <a:pt x="30580" y="28180"/>
                </a:lnTo>
                <a:lnTo>
                  <a:pt x="30590" y="28380"/>
                </a:lnTo>
                <a:lnTo>
                  <a:pt x="30720" y="28760"/>
                </a:lnTo>
                <a:lnTo>
                  <a:pt x="30730" y="28850"/>
                </a:lnTo>
                <a:lnTo>
                  <a:pt x="30720" y="28950"/>
                </a:lnTo>
                <a:lnTo>
                  <a:pt x="30690" y="29120"/>
                </a:lnTo>
                <a:lnTo>
                  <a:pt x="30580" y="29380"/>
                </a:lnTo>
                <a:lnTo>
                  <a:pt x="30560" y="29470"/>
                </a:lnTo>
                <a:lnTo>
                  <a:pt x="30560" y="29680"/>
                </a:lnTo>
                <a:lnTo>
                  <a:pt x="30550" y="29780"/>
                </a:lnTo>
                <a:lnTo>
                  <a:pt x="30500" y="29880"/>
                </a:lnTo>
                <a:lnTo>
                  <a:pt x="30470" y="30030"/>
                </a:lnTo>
                <a:lnTo>
                  <a:pt x="30520" y="30290"/>
                </a:lnTo>
                <a:lnTo>
                  <a:pt x="30770" y="30470"/>
                </a:lnTo>
                <a:lnTo>
                  <a:pt x="30950" y="30710"/>
                </a:lnTo>
                <a:lnTo>
                  <a:pt x="31080" y="30970"/>
                </a:lnTo>
                <a:lnTo>
                  <a:pt x="31340" y="30930"/>
                </a:lnTo>
                <a:lnTo>
                  <a:pt x="31540" y="30710"/>
                </a:lnTo>
                <a:lnTo>
                  <a:pt x="31700" y="30450"/>
                </a:lnTo>
                <a:lnTo>
                  <a:pt x="32100" y="30020"/>
                </a:lnTo>
                <a:lnTo>
                  <a:pt x="33000" y="29330"/>
                </a:lnTo>
                <a:lnTo>
                  <a:pt x="33540" y="29210"/>
                </a:lnTo>
                <a:lnTo>
                  <a:pt x="33740" y="29350"/>
                </a:lnTo>
                <a:lnTo>
                  <a:pt x="33830" y="29590"/>
                </a:lnTo>
                <a:lnTo>
                  <a:pt x="34070" y="29630"/>
                </a:lnTo>
                <a:lnTo>
                  <a:pt x="34620" y="29370"/>
                </a:lnTo>
                <a:lnTo>
                  <a:pt x="34910" y="29320"/>
                </a:lnTo>
                <a:lnTo>
                  <a:pt x="35200" y="29370"/>
                </a:lnTo>
                <a:lnTo>
                  <a:pt x="35370" y="29240"/>
                </a:lnTo>
                <a:lnTo>
                  <a:pt x="35340" y="28940"/>
                </a:lnTo>
                <a:lnTo>
                  <a:pt x="35590" y="28830"/>
                </a:lnTo>
                <a:lnTo>
                  <a:pt x="35860" y="28850"/>
                </a:lnTo>
                <a:lnTo>
                  <a:pt x="36090" y="28950"/>
                </a:lnTo>
                <a:lnTo>
                  <a:pt x="36160" y="29100"/>
                </a:lnTo>
                <a:lnTo>
                  <a:pt x="36210" y="29720"/>
                </a:lnTo>
                <a:lnTo>
                  <a:pt x="36330" y="29750"/>
                </a:lnTo>
                <a:lnTo>
                  <a:pt x="36590" y="29680"/>
                </a:lnTo>
                <a:lnTo>
                  <a:pt x="37010" y="30030"/>
                </a:lnTo>
                <a:lnTo>
                  <a:pt x="37020" y="30650"/>
                </a:lnTo>
                <a:lnTo>
                  <a:pt x="36920" y="30920"/>
                </a:lnTo>
                <a:lnTo>
                  <a:pt x="37090" y="31090"/>
                </a:lnTo>
                <a:lnTo>
                  <a:pt x="37630" y="31290"/>
                </a:lnTo>
                <a:lnTo>
                  <a:pt x="37850" y="31450"/>
                </a:lnTo>
                <a:lnTo>
                  <a:pt x="37840" y="31710"/>
                </a:lnTo>
                <a:lnTo>
                  <a:pt x="37650" y="31950"/>
                </a:lnTo>
                <a:lnTo>
                  <a:pt x="37400" y="32120"/>
                </a:lnTo>
                <a:lnTo>
                  <a:pt x="37160" y="32310"/>
                </a:lnTo>
                <a:lnTo>
                  <a:pt x="36950" y="32560"/>
                </a:lnTo>
                <a:lnTo>
                  <a:pt x="36710" y="32720"/>
                </a:lnTo>
                <a:lnTo>
                  <a:pt x="36530" y="32940"/>
                </a:lnTo>
                <a:lnTo>
                  <a:pt x="36860" y="33380"/>
                </a:lnTo>
                <a:lnTo>
                  <a:pt x="37410" y="33610"/>
                </a:lnTo>
                <a:lnTo>
                  <a:pt x="37970" y="33680"/>
                </a:lnTo>
                <a:lnTo>
                  <a:pt x="39090" y="33660"/>
                </a:lnTo>
                <a:lnTo>
                  <a:pt x="39460" y="33920"/>
                </a:lnTo>
                <a:lnTo>
                  <a:pt x="39600" y="35150"/>
                </a:lnTo>
                <a:lnTo>
                  <a:pt x="39590" y="35430"/>
                </a:lnTo>
                <a:lnTo>
                  <a:pt x="39390" y="35590"/>
                </a:lnTo>
                <a:lnTo>
                  <a:pt x="39160" y="35610"/>
                </a:lnTo>
                <a:lnTo>
                  <a:pt x="38990" y="35740"/>
                </a:lnTo>
                <a:lnTo>
                  <a:pt x="39140" y="35940"/>
                </a:lnTo>
                <a:lnTo>
                  <a:pt x="39420" y="36020"/>
                </a:lnTo>
                <a:lnTo>
                  <a:pt x="39580" y="36160"/>
                </a:lnTo>
                <a:lnTo>
                  <a:pt x="39520" y="36370"/>
                </a:lnTo>
                <a:lnTo>
                  <a:pt x="39630" y="36570"/>
                </a:lnTo>
                <a:lnTo>
                  <a:pt x="39860" y="36680"/>
                </a:lnTo>
                <a:lnTo>
                  <a:pt x="39900" y="36920"/>
                </a:lnTo>
                <a:lnTo>
                  <a:pt x="39730" y="37120"/>
                </a:lnTo>
                <a:lnTo>
                  <a:pt x="39620" y="37220"/>
                </a:lnTo>
                <a:lnTo>
                  <a:pt x="39540" y="37340"/>
                </a:lnTo>
                <a:lnTo>
                  <a:pt x="39520" y="37500"/>
                </a:lnTo>
                <a:lnTo>
                  <a:pt x="39480" y="37650"/>
                </a:lnTo>
                <a:lnTo>
                  <a:pt x="39060" y="37950"/>
                </a:lnTo>
                <a:lnTo>
                  <a:pt x="39000" y="38230"/>
                </a:lnTo>
                <a:lnTo>
                  <a:pt x="39150" y="38470"/>
                </a:lnTo>
                <a:lnTo>
                  <a:pt x="39250" y="38530"/>
                </a:lnTo>
                <a:lnTo>
                  <a:pt x="39380" y="38700"/>
                </a:lnTo>
                <a:lnTo>
                  <a:pt x="39360" y="38810"/>
                </a:lnTo>
                <a:lnTo>
                  <a:pt x="39280" y="39040"/>
                </a:lnTo>
                <a:lnTo>
                  <a:pt x="39330" y="39160"/>
                </a:lnTo>
                <a:lnTo>
                  <a:pt x="39520" y="39100"/>
                </a:lnTo>
                <a:lnTo>
                  <a:pt x="39700" y="39150"/>
                </a:lnTo>
                <a:lnTo>
                  <a:pt x="38630" y="40670"/>
                </a:lnTo>
                <a:lnTo>
                  <a:pt x="38590" y="40680"/>
                </a:lnTo>
                <a:lnTo>
                  <a:pt x="38230" y="40480"/>
                </a:lnTo>
                <a:lnTo>
                  <a:pt x="37520" y="39790"/>
                </a:lnTo>
                <a:lnTo>
                  <a:pt x="37060" y="39640"/>
                </a:lnTo>
                <a:lnTo>
                  <a:pt x="35660" y="39700"/>
                </a:lnTo>
                <a:lnTo>
                  <a:pt x="35480" y="39790"/>
                </a:lnTo>
                <a:lnTo>
                  <a:pt x="35450" y="40000"/>
                </a:lnTo>
                <a:lnTo>
                  <a:pt x="35520" y="45470"/>
                </a:lnTo>
                <a:lnTo>
                  <a:pt x="35560" y="45610"/>
                </a:lnTo>
                <a:lnTo>
                  <a:pt x="35750" y="45930"/>
                </a:lnTo>
                <a:lnTo>
                  <a:pt x="36090" y="45970"/>
                </a:lnTo>
                <a:lnTo>
                  <a:pt x="35990" y="46280"/>
                </a:lnTo>
                <a:lnTo>
                  <a:pt x="35770" y="46490"/>
                </a:lnTo>
                <a:lnTo>
                  <a:pt x="35610" y="46550"/>
                </a:lnTo>
                <a:lnTo>
                  <a:pt x="35490" y="46670"/>
                </a:lnTo>
                <a:lnTo>
                  <a:pt x="35510" y="46840"/>
                </a:lnTo>
                <a:lnTo>
                  <a:pt x="35470" y="46960"/>
                </a:lnTo>
                <a:lnTo>
                  <a:pt x="35370" y="46900"/>
                </a:lnTo>
                <a:lnTo>
                  <a:pt x="35270" y="46980"/>
                </a:lnTo>
                <a:lnTo>
                  <a:pt x="35190" y="47170"/>
                </a:lnTo>
                <a:lnTo>
                  <a:pt x="35140" y="47370"/>
                </a:lnTo>
                <a:lnTo>
                  <a:pt x="35010" y="47500"/>
                </a:lnTo>
                <a:lnTo>
                  <a:pt x="34980" y="47450"/>
                </a:lnTo>
                <a:lnTo>
                  <a:pt x="34870" y="47360"/>
                </a:lnTo>
                <a:lnTo>
                  <a:pt x="34870" y="47310"/>
                </a:lnTo>
                <a:lnTo>
                  <a:pt x="34770" y="47270"/>
                </a:lnTo>
                <a:lnTo>
                  <a:pt x="34490" y="46960"/>
                </a:lnTo>
                <a:lnTo>
                  <a:pt x="34190" y="46480"/>
                </a:lnTo>
                <a:lnTo>
                  <a:pt x="34100" y="46380"/>
                </a:lnTo>
                <a:lnTo>
                  <a:pt x="33350" y="45810"/>
                </a:lnTo>
                <a:lnTo>
                  <a:pt x="33290" y="45780"/>
                </a:lnTo>
                <a:lnTo>
                  <a:pt x="33120" y="45430"/>
                </a:lnTo>
                <a:lnTo>
                  <a:pt x="33020" y="45060"/>
                </a:lnTo>
                <a:lnTo>
                  <a:pt x="33000" y="44840"/>
                </a:lnTo>
                <a:lnTo>
                  <a:pt x="32990" y="44770"/>
                </a:lnTo>
                <a:lnTo>
                  <a:pt x="32960" y="44700"/>
                </a:lnTo>
                <a:lnTo>
                  <a:pt x="32920" y="44690"/>
                </a:lnTo>
                <a:lnTo>
                  <a:pt x="32900" y="44630"/>
                </a:lnTo>
                <a:lnTo>
                  <a:pt x="32780" y="44390"/>
                </a:lnTo>
                <a:lnTo>
                  <a:pt x="32770" y="44330"/>
                </a:lnTo>
                <a:lnTo>
                  <a:pt x="32760" y="44190"/>
                </a:lnTo>
                <a:lnTo>
                  <a:pt x="32570" y="43870"/>
                </a:lnTo>
                <a:lnTo>
                  <a:pt x="32480" y="43770"/>
                </a:lnTo>
                <a:lnTo>
                  <a:pt x="32360" y="43710"/>
                </a:lnTo>
                <a:lnTo>
                  <a:pt x="32200" y="43680"/>
                </a:lnTo>
                <a:lnTo>
                  <a:pt x="31920" y="43490"/>
                </a:lnTo>
                <a:lnTo>
                  <a:pt x="31870" y="43450"/>
                </a:lnTo>
                <a:lnTo>
                  <a:pt x="31740" y="43430"/>
                </a:lnTo>
                <a:lnTo>
                  <a:pt x="31400" y="43500"/>
                </a:lnTo>
                <a:lnTo>
                  <a:pt x="30980" y="43580"/>
                </a:lnTo>
                <a:lnTo>
                  <a:pt x="30930" y="43560"/>
                </a:lnTo>
                <a:lnTo>
                  <a:pt x="30700" y="43340"/>
                </a:lnTo>
                <a:lnTo>
                  <a:pt x="30580" y="43300"/>
                </a:lnTo>
                <a:lnTo>
                  <a:pt x="30470" y="43280"/>
                </a:lnTo>
                <a:lnTo>
                  <a:pt x="29640" y="43290"/>
                </a:lnTo>
                <a:lnTo>
                  <a:pt x="29450" y="43320"/>
                </a:lnTo>
                <a:lnTo>
                  <a:pt x="29210" y="43440"/>
                </a:lnTo>
                <a:lnTo>
                  <a:pt x="29120" y="43460"/>
                </a:lnTo>
                <a:lnTo>
                  <a:pt x="29010" y="43450"/>
                </a:lnTo>
                <a:lnTo>
                  <a:pt x="28670" y="43400"/>
                </a:lnTo>
                <a:lnTo>
                  <a:pt x="28270" y="43410"/>
                </a:lnTo>
                <a:lnTo>
                  <a:pt x="28180" y="43380"/>
                </a:lnTo>
                <a:lnTo>
                  <a:pt x="28130" y="43330"/>
                </a:lnTo>
                <a:lnTo>
                  <a:pt x="28050" y="43190"/>
                </a:lnTo>
                <a:lnTo>
                  <a:pt x="27940" y="43040"/>
                </a:lnTo>
                <a:lnTo>
                  <a:pt x="27840" y="42880"/>
                </a:lnTo>
                <a:lnTo>
                  <a:pt x="27780" y="42870"/>
                </a:lnTo>
                <a:lnTo>
                  <a:pt x="27610" y="42800"/>
                </a:lnTo>
                <a:lnTo>
                  <a:pt x="27550" y="42790"/>
                </a:lnTo>
                <a:lnTo>
                  <a:pt x="27120" y="42780"/>
                </a:lnTo>
                <a:lnTo>
                  <a:pt x="27000" y="42740"/>
                </a:lnTo>
                <a:lnTo>
                  <a:pt x="26900" y="42660"/>
                </a:lnTo>
                <a:lnTo>
                  <a:pt x="26870" y="42620"/>
                </a:lnTo>
                <a:lnTo>
                  <a:pt x="26800" y="42490"/>
                </a:lnTo>
                <a:lnTo>
                  <a:pt x="26740" y="42410"/>
                </a:lnTo>
                <a:lnTo>
                  <a:pt x="26670" y="42330"/>
                </a:lnTo>
                <a:lnTo>
                  <a:pt x="26510" y="42190"/>
                </a:lnTo>
                <a:lnTo>
                  <a:pt x="26410" y="42060"/>
                </a:lnTo>
                <a:lnTo>
                  <a:pt x="26370" y="42030"/>
                </a:lnTo>
                <a:lnTo>
                  <a:pt x="26270" y="41970"/>
                </a:lnTo>
                <a:lnTo>
                  <a:pt x="26160" y="41930"/>
                </a:lnTo>
                <a:lnTo>
                  <a:pt x="26060" y="41910"/>
                </a:lnTo>
                <a:lnTo>
                  <a:pt x="25820" y="41900"/>
                </a:lnTo>
                <a:lnTo>
                  <a:pt x="25720" y="41880"/>
                </a:lnTo>
                <a:lnTo>
                  <a:pt x="25630" y="41830"/>
                </a:lnTo>
                <a:lnTo>
                  <a:pt x="25540" y="41760"/>
                </a:lnTo>
                <a:lnTo>
                  <a:pt x="25400" y="41620"/>
                </a:lnTo>
                <a:lnTo>
                  <a:pt x="25320" y="41560"/>
                </a:lnTo>
                <a:lnTo>
                  <a:pt x="25230" y="41510"/>
                </a:lnTo>
                <a:lnTo>
                  <a:pt x="25120" y="41490"/>
                </a:lnTo>
                <a:lnTo>
                  <a:pt x="24610" y="41520"/>
                </a:lnTo>
                <a:lnTo>
                  <a:pt x="23890" y="41400"/>
                </a:lnTo>
                <a:lnTo>
                  <a:pt x="23780" y="41360"/>
                </a:lnTo>
                <a:lnTo>
                  <a:pt x="23690" y="41300"/>
                </a:lnTo>
                <a:lnTo>
                  <a:pt x="23630" y="41200"/>
                </a:lnTo>
                <a:lnTo>
                  <a:pt x="23620" y="41110"/>
                </a:lnTo>
                <a:lnTo>
                  <a:pt x="23630" y="41030"/>
                </a:lnTo>
                <a:lnTo>
                  <a:pt x="23620" y="40950"/>
                </a:lnTo>
                <a:lnTo>
                  <a:pt x="23590" y="40870"/>
                </a:lnTo>
                <a:lnTo>
                  <a:pt x="23460" y="40730"/>
                </a:lnTo>
                <a:lnTo>
                  <a:pt x="23330" y="40560"/>
                </a:lnTo>
                <a:lnTo>
                  <a:pt x="23220" y="40480"/>
                </a:lnTo>
                <a:lnTo>
                  <a:pt x="22820" y="40290"/>
                </a:lnTo>
                <a:lnTo>
                  <a:pt x="22570" y="40110"/>
                </a:lnTo>
                <a:lnTo>
                  <a:pt x="22430" y="40050"/>
                </a:lnTo>
                <a:lnTo>
                  <a:pt x="22420" y="40010"/>
                </a:lnTo>
                <a:lnTo>
                  <a:pt x="22240" y="39920"/>
                </a:lnTo>
                <a:lnTo>
                  <a:pt x="22140" y="39900"/>
                </a:lnTo>
                <a:lnTo>
                  <a:pt x="22030" y="39900"/>
                </a:lnTo>
                <a:lnTo>
                  <a:pt x="21540" y="40050"/>
                </a:lnTo>
                <a:lnTo>
                  <a:pt x="21200" y="40250"/>
                </a:lnTo>
                <a:lnTo>
                  <a:pt x="20900" y="40340"/>
                </a:lnTo>
                <a:lnTo>
                  <a:pt x="20660" y="40350"/>
                </a:lnTo>
                <a:lnTo>
                  <a:pt x="20450" y="40290"/>
                </a:lnTo>
                <a:lnTo>
                  <a:pt x="20320" y="40140"/>
                </a:lnTo>
                <a:lnTo>
                  <a:pt x="20300" y="39910"/>
                </a:lnTo>
                <a:lnTo>
                  <a:pt x="20340" y="39680"/>
                </a:lnTo>
                <a:lnTo>
                  <a:pt x="20330" y="39470"/>
                </a:lnTo>
                <a:lnTo>
                  <a:pt x="20240" y="39320"/>
                </a:lnTo>
                <a:lnTo>
                  <a:pt x="20030" y="39240"/>
                </a:lnTo>
                <a:lnTo>
                  <a:pt x="19650" y="39170"/>
                </a:lnTo>
                <a:lnTo>
                  <a:pt x="19530" y="39130"/>
                </a:lnTo>
                <a:lnTo>
                  <a:pt x="19410" y="39040"/>
                </a:lnTo>
                <a:lnTo>
                  <a:pt x="19350" y="38940"/>
                </a:lnTo>
                <a:lnTo>
                  <a:pt x="19320" y="38810"/>
                </a:lnTo>
                <a:lnTo>
                  <a:pt x="19320" y="38660"/>
                </a:lnTo>
                <a:lnTo>
                  <a:pt x="19320" y="38670"/>
                </a:lnTo>
                <a:lnTo>
                  <a:pt x="19310" y="38680"/>
                </a:lnTo>
                <a:lnTo>
                  <a:pt x="19300" y="38680"/>
                </a:lnTo>
                <a:lnTo>
                  <a:pt x="19290" y="38680"/>
                </a:lnTo>
                <a:lnTo>
                  <a:pt x="19300" y="38530"/>
                </a:lnTo>
                <a:lnTo>
                  <a:pt x="19280" y="38240"/>
                </a:lnTo>
                <a:lnTo>
                  <a:pt x="19270" y="38190"/>
                </a:lnTo>
                <a:lnTo>
                  <a:pt x="18610" y="38090"/>
                </a:lnTo>
                <a:lnTo>
                  <a:pt x="18050" y="38160"/>
                </a:lnTo>
                <a:lnTo>
                  <a:pt x="17800" y="37730"/>
                </a:lnTo>
                <a:lnTo>
                  <a:pt x="17810" y="37160"/>
                </a:lnTo>
                <a:lnTo>
                  <a:pt x="17890" y="36540"/>
                </a:lnTo>
                <a:lnTo>
                  <a:pt x="17760" y="36030"/>
                </a:lnTo>
                <a:lnTo>
                  <a:pt x="17500" y="36020"/>
                </a:lnTo>
                <a:lnTo>
                  <a:pt x="17380" y="35950"/>
                </a:lnTo>
                <a:lnTo>
                  <a:pt x="17270" y="35860"/>
                </a:lnTo>
                <a:lnTo>
                  <a:pt x="14720" y="32840"/>
                </a:lnTo>
                <a:lnTo>
                  <a:pt x="14510" y="32660"/>
                </a:lnTo>
                <a:lnTo>
                  <a:pt x="13990" y="32590"/>
                </a:lnTo>
                <a:lnTo>
                  <a:pt x="12780" y="32620"/>
                </a:lnTo>
                <a:lnTo>
                  <a:pt x="12110" y="32750"/>
                </a:lnTo>
                <a:lnTo>
                  <a:pt x="12070" y="32760"/>
                </a:lnTo>
                <a:lnTo>
                  <a:pt x="12090" y="32620"/>
                </a:lnTo>
                <a:lnTo>
                  <a:pt x="12070" y="32500"/>
                </a:lnTo>
                <a:lnTo>
                  <a:pt x="12000" y="32400"/>
                </a:lnTo>
                <a:lnTo>
                  <a:pt x="11490" y="31870"/>
                </a:lnTo>
                <a:lnTo>
                  <a:pt x="11380" y="31690"/>
                </a:lnTo>
                <a:lnTo>
                  <a:pt x="11370" y="31550"/>
                </a:lnTo>
                <a:lnTo>
                  <a:pt x="11530" y="31200"/>
                </a:lnTo>
                <a:lnTo>
                  <a:pt x="11720" y="30900"/>
                </a:lnTo>
                <a:lnTo>
                  <a:pt x="11750" y="30810"/>
                </a:lnTo>
                <a:lnTo>
                  <a:pt x="11760" y="30660"/>
                </a:lnTo>
                <a:lnTo>
                  <a:pt x="11780" y="30610"/>
                </a:lnTo>
                <a:lnTo>
                  <a:pt x="11830" y="30540"/>
                </a:lnTo>
                <a:lnTo>
                  <a:pt x="11980" y="30390"/>
                </a:lnTo>
                <a:lnTo>
                  <a:pt x="12130" y="30340"/>
                </a:lnTo>
                <a:lnTo>
                  <a:pt x="12290" y="30370"/>
                </a:lnTo>
                <a:lnTo>
                  <a:pt x="12770" y="30630"/>
                </a:lnTo>
                <a:lnTo>
                  <a:pt x="12890" y="30610"/>
                </a:lnTo>
                <a:lnTo>
                  <a:pt x="13010" y="30460"/>
                </a:lnTo>
                <a:lnTo>
                  <a:pt x="13060" y="30320"/>
                </a:lnTo>
                <a:lnTo>
                  <a:pt x="13060" y="29920"/>
                </a:lnTo>
                <a:lnTo>
                  <a:pt x="13130" y="29720"/>
                </a:lnTo>
                <a:lnTo>
                  <a:pt x="13330" y="29330"/>
                </a:lnTo>
                <a:lnTo>
                  <a:pt x="13380" y="29130"/>
                </a:lnTo>
                <a:lnTo>
                  <a:pt x="13380" y="28890"/>
                </a:lnTo>
                <a:lnTo>
                  <a:pt x="13380" y="28700"/>
                </a:lnTo>
                <a:lnTo>
                  <a:pt x="13340" y="28480"/>
                </a:lnTo>
                <a:lnTo>
                  <a:pt x="13270" y="28330"/>
                </a:lnTo>
                <a:lnTo>
                  <a:pt x="13180" y="28270"/>
                </a:lnTo>
                <a:lnTo>
                  <a:pt x="13070" y="28250"/>
                </a:lnTo>
                <a:lnTo>
                  <a:pt x="12970" y="28220"/>
                </a:lnTo>
                <a:lnTo>
                  <a:pt x="12900" y="28140"/>
                </a:lnTo>
                <a:lnTo>
                  <a:pt x="12830" y="27890"/>
                </a:lnTo>
                <a:lnTo>
                  <a:pt x="12790" y="27800"/>
                </a:lnTo>
                <a:lnTo>
                  <a:pt x="12730" y="27740"/>
                </a:lnTo>
                <a:lnTo>
                  <a:pt x="12670" y="27680"/>
                </a:lnTo>
                <a:lnTo>
                  <a:pt x="12610" y="27620"/>
                </a:lnTo>
                <a:lnTo>
                  <a:pt x="12570" y="27520"/>
                </a:lnTo>
                <a:lnTo>
                  <a:pt x="12580" y="27390"/>
                </a:lnTo>
                <a:lnTo>
                  <a:pt x="12740" y="26980"/>
                </a:lnTo>
                <a:lnTo>
                  <a:pt x="12750" y="26760"/>
                </a:lnTo>
                <a:lnTo>
                  <a:pt x="12600" y="26070"/>
                </a:lnTo>
                <a:lnTo>
                  <a:pt x="12520" y="25940"/>
                </a:lnTo>
                <a:lnTo>
                  <a:pt x="12460" y="25790"/>
                </a:lnTo>
                <a:lnTo>
                  <a:pt x="12430" y="25640"/>
                </a:lnTo>
                <a:lnTo>
                  <a:pt x="12430" y="25470"/>
                </a:lnTo>
                <a:lnTo>
                  <a:pt x="12510" y="25170"/>
                </a:lnTo>
                <a:lnTo>
                  <a:pt x="12440" y="25110"/>
                </a:lnTo>
                <a:lnTo>
                  <a:pt x="1238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