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Nassarawa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Nassaraw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7160" y="46400"/>
                </a:moveTo>
                <a:lnTo>
                  <a:pt x="56950" y="46730"/>
                </a:lnTo>
                <a:lnTo>
                  <a:pt x="56640" y="46930"/>
                </a:lnTo>
                <a:lnTo>
                  <a:pt x="56430" y="46940"/>
                </a:lnTo>
                <a:lnTo>
                  <a:pt x="56220" y="46910"/>
                </a:lnTo>
                <a:lnTo>
                  <a:pt x="55990" y="46840"/>
                </a:lnTo>
                <a:lnTo>
                  <a:pt x="55770" y="46800"/>
                </a:lnTo>
                <a:lnTo>
                  <a:pt x="55600" y="46710"/>
                </a:lnTo>
                <a:lnTo>
                  <a:pt x="55220" y="46580"/>
                </a:lnTo>
                <a:lnTo>
                  <a:pt x="55040" y="46660"/>
                </a:lnTo>
                <a:lnTo>
                  <a:pt x="54910" y="46830"/>
                </a:lnTo>
                <a:lnTo>
                  <a:pt x="54830" y="47030"/>
                </a:lnTo>
                <a:lnTo>
                  <a:pt x="54800" y="47270"/>
                </a:lnTo>
                <a:lnTo>
                  <a:pt x="55200" y="47780"/>
                </a:lnTo>
                <a:lnTo>
                  <a:pt x="55230" y="48170"/>
                </a:lnTo>
                <a:lnTo>
                  <a:pt x="55210" y="48300"/>
                </a:lnTo>
                <a:lnTo>
                  <a:pt x="55270" y="48440"/>
                </a:lnTo>
                <a:lnTo>
                  <a:pt x="55300" y="48650"/>
                </a:lnTo>
                <a:lnTo>
                  <a:pt x="55140" y="48780"/>
                </a:lnTo>
                <a:lnTo>
                  <a:pt x="54040" y="49520"/>
                </a:lnTo>
                <a:lnTo>
                  <a:pt x="53780" y="49740"/>
                </a:lnTo>
                <a:lnTo>
                  <a:pt x="52340" y="48660"/>
                </a:lnTo>
                <a:lnTo>
                  <a:pt x="52340" y="48710"/>
                </a:lnTo>
                <a:lnTo>
                  <a:pt x="52060" y="48730"/>
                </a:lnTo>
                <a:lnTo>
                  <a:pt x="51230" y="48700"/>
                </a:lnTo>
                <a:lnTo>
                  <a:pt x="50680" y="48580"/>
                </a:lnTo>
                <a:lnTo>
                  <a:pt x="49150" y="48070"/>
                </a:lnTo>
                <a:lnTo>
                  <a:pt x="48150" y="48180"/>
                </a:lnTo>
                <a:lnTo>
                  <a:pt x="47730" y="48540"/>
                </a:lnTo>
                <a:lnTo>
                  <a:pt x="47600" y="49080"/>
                </a:lnTo>
                <a:lnTo>
                  <a:pt x="47780" y="49630"/>
                </a:lnTo>
                <a:lnTo>
                  <a:pt x="48140" y="50420"/>
                </a:lnTo>
                <a:lnTo>
                  <a:pt x="48190" y="50680"/>
                </a:lnTo>
                <a:lnTo>
                  <a:pt x="48090" y="50810"/>
                </a:lnTo>
                <a:lnTo>
                  <a:pt x="48030" y="50800"/>
                </a:lnTo>
                <a:lnTo>
                  <a:pt x="47940" y="50770"/>
                </a:lnTo>
                <a:lnTo>
                  <a:pt x="47850" y="50720"/>
                </a:lnTo>
                <a:lnTo>
                  <a:pt x="47670" y="50580"/>
                </a:lnTo>
                <a:lnTo>
                  <a:pt x="47310" y="50380"/>
                </a:lnTo>
                <a:lnTo>
                  <a:pt x="47140" y="50190"/>
                </a:lnTo>
                <a:lnTo>
                  <a:pt x="46920" y="50130"/>
                </a:lnTo>
                <a:lnTo>
                  <a:pt x="46680" y="50100"/>
                </a:lnTo>
                <a:lnTo>
                  <a:pt x="46440" y="50030"/>
                </a:lnTo>
                <a:lnTo>
                  <a:pt x="46030" y="49820"/>
                </a:lnTo>
                <a:lnTo>
                  <a:pt x="45830" y="49750"/>
                </a:lnTo>
                <a:lnTo>
                  <a:pt x="45190" y="49640"/>
                </a:lnTo>
                <a:lnTo>
                  <a:pt x="45060" y="49590"/>
                </a:lnTo>
                <a:lnTo>
                  <a:pt x="44680" y="49360"/>
                </a:lnTo>
                <a:lnTo>
                  <a:pt x="44420" y="49290"/>
                </a:lnTo>
                <a:lnTo>
                  <a:pt x="43880" y="49230"/>
                </a:lnTo>
                <a:lnTo>
                  <a:pt x="43620" y="49170"/>
                </a:lnTo>
                <a:lnTo>
                  <a:pt x="43260" y="49040"/>
                </a:lnTo>
                <a:lnTo>
                  <a:pt x="42770" y="48990"/>
                </a:lnTo>
                <a:lnTo>
                  <a:pt x="42390" y="48890"/>
                </a:lnTo>
                <a:lnTo>
                  <a:pt x="42290" y="48870"/>
                </a:lnTo>
                <a:lnTo>
                  <a:pt x="42170" y="48860"/>
                </a:lnTo>
                <a:lnTo>
                  <a:pt x="41100" y="48960"/>
                </a:lnTo>
                <a:lnTo>
                  <a:pt x="39760" y="48850"/>
                </a:lnTo>
                <a:lnTo>
                  <a:pt x="39510" y="48870"/>
                </a:lnTo>
                <a:lnTo>
                  <a:pt x="37980" y="49390"/>
                </a:lnTo>
                <a:lnTo>
                  <a:pt x="37590" y="49630"/>
                </a:lnTo>
                <a:lnTo>
                  <a:pt x="37580" y="49670"/>
                </a:lnTo>
                <a:lnTo>
                  <a:pt x="37530" y="49700"/>
                </a:lnTo>
                <a:lnTo>
                  <a:pt x="37380" y="49830"/>
                </a:lnTo>
                <a:lnTo>
                  <a:pt x="37120" y="49990"/>
                </a:lnTo>
                <a:lnTo>
                  <a:pt x="36940" y="50070"/>
                </a:lnTo>
                <a:lnTo>
                  <a:pt x="36880" y="50050"/>
                </a:lnTo>
                <a:lnTo>
                  <a:pt x="36890" y="49730"/>
                </a:lnTo>
                <a:lnTo>
                  <a:pt x="36980" y="49420"/>
                </a:lnTo>
                <a:lnTo>
                  <a:pt x="37110" y="49210"/>
                </a:lnTo>
                <a:lnTo>
                  <a:pt x="37210" y="48970"/>
                </a:lnTo>
                <a:lnTo>
                  <a:pt x="37320" y="47840"/>
                </a:lnTo>
                <a:lnTo>
                  <a:pt x="37290" y="47340"/>
                </a:lnTo>
                <a:lnTo>
                  <a:pt x="36930" y="46690"/>
                </a:lnTo>
                <a:lnTo>
                  <a:pt x="37110" y="46200"/>
                </a:lnTo>
                <a:lnTo>
                  <a:pt x="37180" y="45940"/>
                </a:lnTo>
                <a:lnTo>
                  <a:pt x="38270" y="45770"/>
                </a:lnTo>
                <a:lnTo>
                  <a:pt x="39340" y="45480"/>
                </a:lnTo>
                <a:lnTo>
                  <a:pt x="40310" y="44990"/>
                </a:lnTo>
                <a:lnTo>
                  <a:pt x="40650" y="44620"/>
                </a:lnTo>
                <a:lnTo>
                  <a:pt x="40910" y="44190"/>
                </a:lnTo>
                <a:lnTo>
                  <a:pt x="41240" y="43280"/>
                </a:lnTo>
                <a:lnTo>
                  <a:pt x="41590" y="41730"/>
                </a:lnTo>
                <a:lnTo>
                  <a:pt x="41570" y="40980"/>
                </a:lnTo>
                <a:lnTo>
                  <a:pt x="41590" y="40500"/>
                </a:lnTo>
                <a:lnTo>
                  <a:pt x="41760" y="39680"/>
                </a:lnTo>
                <a:lnTo>
                  <a:pt x="41900" y="39430"/>
                </a:lnTo>
                <a:lnTo>
                  <a:pt x="41990" y="39400"/>
                </a:lnTo>
                <a:lnTo>
                  <a:pt x="42080" y="39340"/>
                </a:lnTo>
                <a:lnTo>
                  <a:pt x="42100" y="39200"/>
                </a:lnTo>
                <a:lnTo>
                  <a:pt x="42080" y="39040"/>
                </a:lnTo>
                <a:lnTo>
                  <a:pt x="42300" y="38940"/>
                </a:lnTo>
                <a:lnTo>
                  <a:pt x="42410" y="39140"/>
                </a:lnTo>
                <a:lnTo>
                  <a:pt x="42590" y="39240"/>
                </a:lnTo>
                <a:lnTo>
                  <a:pt x="42830" y="39220"/>
                </a:lnTo>
                <a:lnTo>
                  <a:pt x="43020" y="39370"/>
                </a:lnTo>
                <a:lnTo>
                  <a:pt x="43150" y="39390"/>
                </a:lnTo>
                <a:lnTo>
                  <a:pt x="43270" y="39390"/>
                </a:lnTo>
                <a:lnTo>
                  <a:pt x="43530" y="39500"/>
                </a:lnTo>
                <a:lnTo>
                  <a:pt x="43790" y="39390"/>
                </a:lnTo>
                <a:lnTo>
                  <a:pt x="44080" y="38850"/>
                </a:lnTo>
                <a:lnTo>
                  <a:pt x="44550" y="38770"/>
                </a:lnTo>
                <a:lnTo>
                  <a:pt x="44790" y="39000"/>
                </a:lnTo>
                <a:lnTo>
                  <a:pt x="44860" y="39180"/>
                </a:lnTo>
                <a:lnTo>
                  <a:pt x="44860" y="39370"/>
                </a:lnTo>
                <a:lnTo>
                  <a:pt x="45100" y="39570"/>
                </a:lnTo>
                <a:lnTo>
                  <a:pt x="45400" y="39750"/>
                </a:lnTo>
                <a:lnTo>
                  <a:pt x="45480" y="40650"/>
                </a:lnTo>
                <a:lnTo>
                  <a:pt x="45680" y="41390"/>
                </a:lnTo>
                <a:lnTo>
                  <a:pt x="46280" y="41060"/>
                </a:lnTo>
                <a:lnTo>
                  <a:pt x="46710" y="40440"/>
                </a:lnTo>
                <a:lnTo>
                  <a:pt x="46920" y="40250"/>
                </a:lnTo>
                <a:lnTo>
                  <a:pt x="47160" y="40350"/>
                </a:lnTo>
                <a:lnTo>
                  <a:pt x="47840" y="40540"/>
                </a:lnTo>
                <a:lnTo>
                  <a:pt x="48150" y="40930"/>
                </a:lnTo>
                <a:lnTo>
                  <a:pt x="48300" y="41080"/>
                </a:lnTo>
                <a:lnTo>
                  <a:pt x="48400" y="41250"/>
                </a:lnTo>
                <a:lnTo>
                  <a:pt x="48580" y="41430"/>
                </a:lnTo>
                <a:lnTo>
                  <a:pt x="48880" y="41400"/>
                </a:lnTo>
                <a:lnTo>
                  <a:pt x="49200" y="41070"/>
                </a:lnTo>
                <a:lnTo>
                  <a:pt x="49440" y="40640"/>
                </a:lnTo>
                <a:lnTo>
                  <a:pt x="49640" y="40180"/>
                </a:lnTo>
                <a:lnTo>
                  <a:pt x="49920" y="39860"/>
                </a:lnTo>
                <a:lnTo>
                  <a:pt x="50360" y="40070"/>
                </a:lnTo>
                <a:lnTo>
                  <a:pt x="50730" y="40350"/>
                </a:lnTo>
                <a:lnTo>
                  <a:pt x="50850" y="40870"/>
                </a:lnTo>
                <a:lnTo>
                  <a:pt x="51210" y="41240"/>
                </a:lnTo>
                <a:lnTo>
                  <a:pt x="51710" y="41340"/>
                </a:lnTo>
                <a:lnTo>
                  <a:pt x="52220" y="41330"/>
                </a:lnTo>
                <a:lnTo>
                  <a:pt x="52350" y="41310"/>
                </a:lnTo>
                <a:lnTo>
                  <a:pt x="52470" y="41260"/>
                </a:lnTo>
                <a:lnTo>
                  <a:pt x="52710" y="41200"/>
                </a:lnTo>
                <a:lnTo>
                  <a:pt x="52910" y="41330"/>
                </a:lnTo>
                <a:lnTo>
                  <a:pt x="53050" y="41510"/>
                </a:lnTo>
                <a:lnTo>
                  <a:pt x="53010" y="41730"/>
                </a:lnTo>
                <a:lnTo>
                  <a:pt x="52900" y="41990"/>
                </a:lnTo>
                <a:lnTo>
                  <a:pt x="52580" y="42430"/>
                </a:lnTo>
                <a:lnTo>
                  <a:pt x="52400" y="42600"/>
                </a:lnTo>
                <a:lnTo>
                  <a:pt x="52120" y="42690"/>
                </a:lnTo>
                <a:lnTo>
                  <a:pt x="51940" y="42960"/>
                </a:lnTo>
                <a:lnTo>
                  <a:pt x="51750" y="43200"/>
                </a:lnTo>
                <a:lnTo>
                  <a:pt x="51620" y="43520"/>
                </a:lnTo>
                <a:lnTo>
                  <a:pt x="51770" y="43890"/>
                </a:lnTo>
                <a:lnTo>
                  <a:pt x="51950" y="44150"/>
                </a:lnTo>
                <a:lnTo>
                  <a:pt x="52010" y="44460"/>
                </a:lnTo>
                <a:lnTo>
                  <a:pt x="51960" y="44830"/>
                </a:lnTo>
                <a:lnTo>
                  <a:pt x="52130" y="45150"/>
                </a:lnTo>
                <a:lnTo>
                  <a:pt x="52760" y="45480"/>
                </a:lnTo>
                <a:lnTo>
                  <a:pt x="53220" y="45610"/>
                </a:lnTo>
                <a:lnTo>
                  <a:pt x="53940" y="45620"/>
                </a:lnTo>
                <a:lnTo>
                  <a:pt x="54630" y="45490"/>
                </a:lnTo>
                <a:lnTo>
                  <a:pt x="55110" y="45350"/>
                </a:lnTo>
                <a:lnTo>
                  <a:pt x="55590" y="45360"/>
                </a:lnTo>
                <a:lnTo>
                  <a:pt x="56470" y="45740"/>
                </a:lnTo>
                <a:lnTo>
                  <a:pt x="56880" y="46000"/>
                </a:lnTo>
                <a:lnTo>
                  <a:pt x="57160" y="4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