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Lagos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Lagos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850" y="60740"/>
                </a:moveTo>
                <a:lnTo>
                  <a:pt x="4900" y="60750"/>
                </a:lnTo>
                <a:lnTo>
                  <a:pt x="5150" y="60770"/>
                </a:lnTo>
                <a:lnTo>
                  <a:pt x="5410" y="60740"/>
                </a:lnTo>
                <a:lnTo>
                  <a:pt x="5600" y="60810"/>
                </a:lnTo>
                <a:lnTo>
                  <a:pt x="5790" y="60800"/>
                </a:lnTo>
                <a:lnTo>
                  <a:pt x="6000" y="60660"/>
                </a:lnTo>
                <a:lnTo>
                  <a:pt x="6140" y="60500"/>
                </a:lnTo>
                <a:lnTo>
                  <a:pt x="6140" y="60390"/>
                </a:lnTo>
                <a:lnTo>
                  <a:pt x="6220" y="60350"/>
                </a:lnTo>
                <a:lnTo>
                  <a:pt x="7870" y="60420"/>
                </a:lnTo>
                <a:lnTo>
                  <a:pt x="8320" y="60360"/>
                </a:lnTo>
                <a:lnTo>
                  <a:pt x="8430" y="60230"/>
                </a:lnTo>
                <a:lnTo>
                  <a:pt x="8510" y="59860"/>
                </a:lnTo>
                <a:lnTo>
                  <a:pt x="8620" y="59700"/>
                </a:lnTo>
                <a:lnTo>
                  <a:pt x="8740" y="59580"/>
                </a:lnTo>
                <a:lnTo>
                  <a:pt x="8850" y="59190"/>
                </a:lnTo>
                <a:lnTo>
                  <a:pt x="8900" y="59080"/>
                </a:lnTo>
                <a:lnTo>
                  <a:pt x="9130" y="58980"/>
                </a:lnTo>
                <a:lnTo>
                  <a:pt x="9310" y="59040"/>
                </a:lnTo>
                <a:lnTo>
                  <a:pt x="9660" y="59220"/>
                </a:lnTo>
                <a:lnTo>
                  <a:pt x="9830" y="59440"/>
                </a:lnTo>
                <a:lnTo>
                  <a:pt x="10100" y="59450"/>
                </a:lnTo>
                <a:lnTo>
                  <a:pt x="10250" y="59430"/>
                </a:lnTo>
                <a:lnTo>
                  <a:pt x="10340" y="59300"/>
                </a:lnTo>
                <a:lnTo>
                  <a:pt x="10370" y="59190"/>
                </a:lnTo>
                <a:lnTo>
                  <a:pt x="10430" y="59120"/>
                </a:lnTo>
                <a:lnTo>
                  <a:pt x="14860" y="59100"/>
                </a:lnTo>
                <a:lnTo>
                  <a:pt x="15310" y="59220"/>
                </a:lnTo>
                <a:lnTo>
                  <a:pt x="15230" y="59420"/>
                </a:lnTo>
                <a:lnTo>
                  <a:pt x="15040" y="59560"/>
                </a:lnTo>
                <a:lnTo>
                  <a:pt x="14980" y="59750"/>
                </a:lnTo>
                <a:lnTo>
                  <a:pt x="15060" y="59940"/>
                </a:lnTo>
                <a:lnTo>
                  <a:pt x="15060" y="60030"/>
                </a:lnTo>
                <a:lnTo>
                  <a:pt x="15280" y="60210"/>
                </a:lnTo>
                <a:lnTo>
                  <a:pt x="15510" y="60090"/>
                </a:lnTo>
                <a:lnTo>
                  <a:pt x="15740" y="59940"/>
                </a:lnTo>
                <a:lnTo>
                  <a:pt x="15990" y="59880"/>
                </a:lnTo>
                <a:lnTo>
                  <a:pt x="16200" y="59960"/>
                </a:lnTo>
                <a:lnTo>
                  <a:pt x="16280" y="60120"/>
                </a:lnTo>
                <a:lnTo>
                  <a:pt x="16210" y="60280"/>
                </a:lnTo>
                <a:lnTo>
                  <a:pt x="15780" y="60520"/>
                </a:lnTo>
                <a:lnTo>
                  <a:pt x="15790" y="60710"/>
                </a:lnTo>
                <a:lnTo>
                  <a:pt x="15960" y="60820"/>
                </a:lnTo>
                <a:lnTo>
                  <a:pt x="16180" y="60880"/>
                </a:lnTo>
                <a:lnTo>
                  <a:pt x="16280" y="60970"/>
                </a:lnTo>
                <a:lnTo>
                  <a:pt x="16410" y="61050"/>
                </a:lnTo>
                <a:lnTo>
                  <a:pt x="16590" y="61010"/>
                </a:lnTo>
                <a:lnTo>
                  <a:pt x="17020" y="61030"/>
                </a:lnTo>
                <a:lnTo>
                  <a:pt x="17230" y="61100"/>
                </a:lnTo>
                <a:lnTo>
                  <a:pt x="17240" y="61300"/>
                </a:lnTo>
                <a:lnTo>
                  <a:pt x="17210" y="61510"/>
                </a:lnTo>
                <a:lnTo>
                  <a:pt x="17200" y="61530"/>
                </a:lnTo>
                <a:lnTo>
                  <a:pt x="15570" y="61230"/>
                </a:lnTo>
                <a:lnTo>
                  <a:pt x="13630" y="61070"/>
                </a:lnTo>
                <a:lnTo>
                  <a:pt x="10400" y="61230"/>
                </a:lnTo>
                <a:lnTo>
                  <a:pt x="10230" y="61200"/>
                </a:lnTo>
                <a:lnTo>
                  <a:pt x="10140" y="61130"/>
                </a:lnTo>
                <a:lnTo>
                  <a:pt x="10060" y="61050"/>
                </a:lnTo>
                <a:lnTo>
                  <a:pt x="9950" y="60970"/>
                </a:lnTo>
                <a:lnTo>
                  <a:pt x="10020" y="60930"/>
                </a:lnTo>
                <a:lnTo>
                  <a:pt x="10080" y="60920"/>
                </a:lnTo>
                <a:lnTo>
                  <a:pt x="10120" y="60930"/>
                </a:lnTo>
                <a:lnTo>
                  <a:pt x="10170" y="60970"/>
                </a:lnTo>
                <a:lnTo>
                  <a:pt x="10280" y="60860"/>
                </a:lnTo>
                <a:lnTo>
                  <a:pt x="10330" y="60900"/>
                </a:lnTo>
                <a:lnTo>
                  <a:pt x="10340" y="61020"/>
                </a:lnTo>
                <a:lnTo>
                  <a:pt x="10370" y="61130"/>
                </a:lnTo>
                <a:lnTo>
                  <a:pt x="10640" y="60880"/>
                </a:lnTo>
                <a:lnTo>
                  <a:pt x="10680" y="60890"/>
                </a:lnTo>
                <a:lnTo>
                  <a:pt x="10710" y="60950"/>
                </a:lnTo>
                <a:lnTo>
                  <a:pt x="10770" y="60950"/>
                </a:lnTo>
                <a:lnTo>
                  <a:pt x="10870" y="60920"/>
                </a:lnTo>
                <a:lnTo>
                  <a:pt x="11010" y="60910"/>
                </a:lnTo>
                <a:lnTo>
                  <a:pt x="11140" y="60890"/>
                </a:lnTo>
                <a:lnTo>
                  <a:pt x="11260" y="60830"/>
                </a:lnTo>
                <a:lnTo>
                  <a:pt x="11360" y="60710"/>
                </a:lnTo>
                <a:lnTo>
                  <a:pt x="11370" y="60620"/>
                </a:lnTo>
                <a:lnTo>
                  <a:pt x="11360" y="60540"/>
                </a:lnTo>
                <a:lnTo>
                  <a:pt x="11360" y="60470"/>
                </a:lnTo>
                <a:lnTo>
                  <a:pt x="11440" y="60450"/>
                </a:lnTo>
                <a:lnTo>
                  <a:pt x="11750" y="60450"/>
                </a:lnTo>
                <a:lnTo>
                  <a:pt x="11910" y="60410"/>
                </a:lnTo>
                <a:lnTo>
                  <a:pt x="12240" y="60310"/>
                </a:lnTo>
                <a:lnTo>
                  <a:pt x="12340" y="60340"/>
                </a:lnTo>
                <a:lnTo>
                  <a:pt x="12510" y="60270"/>
                </a:lnTo>
                <a:lnTo>
                  <a:pt x="12660" y="60180"/>
                </a:lnTo>
                <a:lnTo>
                  <a:pt x="12770" y="60060"/>
                </a:lnTo>
                <a:lnTo>
                  <a:pt x="12810" y="59900"/>
                </a:lnTo>
                <a:lnTo>
                  <a:pt x="12910" y="59860"/>
                </a:lnTo>
                <a:lnTo>
                  <a:pt x="13540" y="59770"/>
                </a:lnTo>
                <a:lnTo>
                  <a:pt x="13480" y="59720"/>
                </a:lnTo>
                <a:lnTo>
                  <a:pt x="13430" y="59700"/>
                </a:lnTo>
                <a:lnTo>
                  <a:pt x="13390" y="59700"/>
                </a:lnTo>
                <a:lnTo>
                  <a:pt x="13330" y="59710"/>
                </a:lnTo>
                <a:lnTo>
                  <a:pt x="12900" y="59610"/>
                </a:lnTo>
                <a:lnTo>
                  <a:pt x="12470" y="59770"/>
                </a:lnTo>
                <a:lnTo>
                  <a:pt x="12070" y="60010"/>
                </a:lnTo>
                <a:lnTo>
                  <a:pt x="11700" y="60130"/>
                </a:lnTo>
                <a:lnTo>
                  <a:pt x="11560" y="60130"/>
                </a:lnTo>
                <a:lnTo>
                  <a:pt x="11480" y="60140"/>
                </a:lnTo>
                <a:lnTo>
                  <a:pt x="11220" y="60280"/>
                </a:lnTo>
                <a:lnTo>
                  <a:pt x="11130" y="60320"/>
                </a:lnTo>
                <a:lnTo>
                  <a:pt x="11040" y="60330"/>
                </a:lnTo>
                <a:lnTo>
                  <a:pt x="10940" y="60340"/>
                </a:lnTo>
                <a:lnTo>
                  <a:pt x="10920" y="60320"/>
                </a:lnTo>
                <a:lnTo>
                  <a:pt x="10830" y="60290"/>
                </a:lnTo>
                <a:lnTo>
                  <a:pt x="10740" y="60290"/>
                </a:lnTo>
                <a:lnTo>
                  <a:pt x="10690" y="60250"/>
                </a:lnTo>
                <a:lnTo>
                  <a:pt x="10660" y="60230"/>
                </a:lnTo>
                <a:lnTo>
                  <a:pt x="10630" y="60130"/>
                </a:lnTo>
                <a:lnTo>
                  <a:pt x="10620" y="60040"/>
                </a:lnTo>
                <a:lnTo>
                  <a:pt x="10680" y="59870"/>
                </a:lnTo>
                <a:lnTo>
                  <a:pt x="10680" y="59770"/>
                </a:lnTo>
                <a:lnTo>
                  <a:pt x="10550" y="59840"/>
                </a:lnTo>
                <a:lnTo>
                  <a:pt x="10460" y="59920"/>
                </a:lnTo>
                <a:lnTo>
                  <a:pt x="10290" y="60100"/>
                </a:lnTo>
                <a:lnTo>
                  <a:pt x="10230" y="60130"/>
                </a:lnTo>
                <a:lnTo>
                  <a:pt x="10150" y="60130"/>
                </a:lnTo>
                <a:lnTo>
                  <a:pt x="10090" y="60150"/>
                </a:lnTo>
                <a:lnTo>
                  <a:pt x="10060" y="60210"/>
                </a:lnTo>
                <a:lnTo>
                  <a:pt x="10070" y="60260"/>
                </a:lnTo>
                <a:lnTo>
                  <a:pt x="10110" y="60380"/>
                </a:lnTo>
                <a:lnTo>
                  <a:pt x="10110" y="60450"/>
                </a:lnTo>
                <a:lnTo>
                  <a:pt x="10080" y="60530"/>
                </a:lnTo>
                <a:lnTo>
                  <a:pt x="9980" y="60690"/>
                </a:lnTo>
                <a:lnTo>
                  <a:pt x="9950" y="60780"/>
                </a:lnTo>
                <a:lnTo>
                  <a:pt x="9920" y="60840"/>
                </a:lnTo>
                <a:lnTo>
                  <a:pt x="9870" y="60880"/>
                </a:lnTo>
                <a:lnTo>
                  <a:pt x="9840" y="60930"/>
                </a:lnTo>
                <a:lnTo>
                  <a:pt x="9880" y="60990"/>
                </a:lnTo>
                <a:lnTo>
                  <a:pt x="9920" y="61030"/>
                </a:lnTo>
                <a:lnTo>
                  <a:pt x="9940" y="61070"/>
                </a:lnTo>
                <a:lnTo>
                  <a:pt x="9950" y="61120"/>
                </a:lnTo>
                <a:lnTo>
                  <a:pt x="9990" y="61160"/>
                </a:lnTo>
                <a:lnTo>
                  <a:pt x="9950" y="61330"/>
                </a:lnTo>
                <a:lnTo>
                  <a:pt x="9510" y="61370"/>
                </a:lnTo>
                <a:lnTo>
                  <a:pt x="8660" y="61330"/>
                </a:lnTo>
                <a:lnTo>
                  <a:pt x="7660" y="61450"/>
                </a:lnTo>
                <a:lnTo>
                  <a:pt x="6490" y="61390"/>
                </a:lnTo>
                <a:lnTo>
                  <a:pt x="4790" y="61550"/>
                </a:lnTo>
                <a:lnTo>
                  <a:pt x="4800" y="61080"/>
                </a:lnTo>
                <a:lnTo>
                  <a:pt x="4850" y="60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