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wa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2070" y="32760"/>
                </a:moveTo>
                <a:lnTo>
                  <a:pt x="12110" y="32750"/>
                </a:lnTo>
                <a:lnTo>
                  <a:pt x="12780" y="32620"/>
                </a:lnTo>
                <a:lnTo>
                  <a:pt x="13990" y="32590"/>
                </a:lnTo>
                <a:lnTo>
                  <a:pt x="14510" y="32660"/>
                </a:lnTo>
                <a:lnTo>
                  <a:pt x="14720" y="32840"/>
                </a:lnTo>
                <a:lnTo>
                  <a:pt x="17270" y="35860"/>
                </a:lnTo>
                <a:lnTo>
                  <a:pt x="17380" y="35950"/>
                </a:lnTo>
                <a:lnTo>
                  <a:pt x="17500" y="36020"/>
                </a:lnTo>
                <a:lnTo>
                  <a:pt x="17760" y="36030"/>
                </a:lnTo>
                <a:lnTo>
                  <a:pt x="17890" y="36540"/>
                </a:lnTo>
                <a:lnTo>
                  <a:pt x="17810" y="37160"/>
                </a:lnTo>
                <a:lnTo>
                  <a:pt x="17800" y="37730"/>
                </a:lnTo>
                <a:lnTo>
                  <a:pt x="18050" y="38160"/>
                </a:lnTo>
                <a:lnTo>
                  <a:pt x="18610" y="38090"/>
                </a:lnTo>
                <a:lnTo>
                  <a:pt x="19270" y="38190"/>
                </a:lnTo>
                <a:lnTo>
                  <a:pt x="19280" y="38240"/>
                </a:lnTo>
                <a:lnTo>
                  <a:pt x="19300" y="38530"/>
                </a:lnTo>
                <a:lnTo>
                  <a:pt x="19290" y="38680"/>
                </a:lnTo>
                <a:lnTo>
                  <a:pt x="19300" y="38680"/>
                </a:lnTo>
                <a:lnTo>
                  <a:pt x="19310" y="38680"/>
                </a:lnTo>
                <a:lnTo>
                  <a:pt x="19320" y="38670"/>
                </a:lnTo>
                <a:lnTo>
                  <a:pt x="19320" y="38660"/>
                </a:lnTo>
                <a:lnTo>
                  <a:pt x="19320" y="38810"/>
                </a:lnTo>
                <a:lnTo>
                  <a:pt x="19350" y="38940"/>
                </a:lnTo>
                <a:lnTo>
                  <a:pt x="19410" y="39040"/>
                </a:lnTo>
                <a:lnTo>
                  <a:pt x="19530" y="39130"/>
                </a:lnTo>
                <a:lnTo>
                  <a:pt x="19650" y="39170"/>
                </a:lnTo>
                <a:lnTo>
                  <a:pt x="20030" y="39240"/>
                </a:lnTo>
                <a:lnTo>
                  <a:pt x="20240" y="39320"/>
                </a:lnTo>
                <a:lnTo>
                  <a:pt x="20330" y="39470"/>
                </a:lnTo>
                <a:lnTo>
                  <a:pt x="20340" y="39680"/>
                </a:lnTo>
                <a:lnTo>
                  <a:pt x="20300" y="39910"/>
                </a:lnTo>
                <a:lnTo>
                  <a:pt x="20320" y="40140"/>
                </a:lnTo>
                <a:lnTo>
                  <a:pt x="20450" y="40290"/>
                </a:lnTo>
                <a:lnTo>
                  <a:pt x="20660" y="40350"/>
                </a:lnTo>
                <a:lnTo>
                  <a:pt x="20900" y="40340"/>
                </a:lnTo>
                <a:lnTo>
                  <a:pt x="21200" y="40250"/>
                </a:lnTo>
                <a:lnTo>
                  <a:pt x="21540" y="40050"/>
                </a:lnTo>
                <a:lnTo>
                  <a:pt x="22030" y="39900"/>
                </a:lnTo>
                <a:lnTo>
                  <a:pt x="22140" y="39900"/>
                </a:lnTo>
                <a:lnTo>
                  <a:pt x="22240" y="39920"/>
                </a:lnTo>
                <a:lnTo>
                  <a:pt x="22420" y="40010"/>
                </a:lnTo>
                <a:lnTo>
                  <a:pt x="22430" y="40050"/>
                </a:lnTo>
                <a:lnTo>
                  <a:pt x="22570" y="40110"/>
                </a:lnTo>
                <a:lnTo>
                  <a:pt x="22820" y="40290"/>
                </a:lnTo>
                <a:lnTo>
                  <a:pt x="23220" y="40480"/>
                </a:lnTo>
                <a:lnTo>
                  <a:pt x="23330" y="40560"/>
                </a:lnTo>
                <a:lnTo>
                  <a:pt x="23460" y="40730"/>
                </a:lnTo>
                <a:lnTo>
                  <a:pt x="23590" y="40870"/>
                </a:lnTo>
                <a:lnTo>
                  <a:pt x="23620" y="40950"/>
                </a:lnTo>
                <a:lnTo>
                  <a:pt x="23630" y="41030"/>
                </a:lnTo>
                <a:lnTo>
                  <a:pt x="23620" y="41110"/>
                </a:lnTo>
                <a:lnTo>
                  <a:pt x="23630" y="41200"/>
                </a:lnTo>
                <a:lnTo>
                  <a:pt x="23690" y="41300"/>
                </a:lnTo>
                <a:lnTo>
                  <a:pt x="23780" y="41360"/>
                </a:lnTo>
                <a:lnTo>
                  <a:pt x="23890" y="41400"/>
                </a:lnTo>
                <a:lnTo>
                  <a:pt x="24610" y="41520"/>
                </a:lnTo>
                <a:lnTo>
                  <a:pt x="25120" y="41490"/>
                </a:lnTo>
                <a:lnTo>
                  <a:pt x="25230" y="41510"/>
                </a:lnTo>
                <a:lnTo>
                  <a:pt x="25320" y="41560"/>
                </a:lnTo>
                <a:lnTo>
                  <a:pt x="25400" y="41620"/>
                </a:lnTo>
                <a:lnTo>
                  <a:pt x="25540" y="41760"/>
                </a:lnTo>
                <a:lnTo>
                  <a:pt x="25630" y="41830"/>
                </a:lnTo>
                <a:lnTo>
                  <a:pt x="25720" y="41880"/>
                </a:lnTo>
                <a:lnTo>
                  <a:pt x="25820" y="41900"/>
                </a:lnTo>
                <a:lnTo>
                  <a:pt x="26060" y="41910"/>
                </a:lnTo>
                <a:lnTo>
                  <a:pt x="26160" y="41930"/>
                </a:lnTo>
                <a:lnTo>
                  <a:pt x="26270" y="41970"/>
                </a:lnTo>
                <a:lnTo>
                  <a:pt x="26370" y="42030"/>
                </a:lnTo>
                <a:lnTo>
                  <a:pt x="26410" y="42060"/>
                </a:lnTo>
                <a:lnTo>
                  <a:pt x="26510" y="42190"/>
                </a:lnTo>
                <a:lnTo>
                  <a:pt x="26670" y="42330"/>
                </a:lnTo>
                <a:lnTo>
                  <a:pt x="26740" y="42410"/>
                </a:lnTo>
                <a:lnTo>
                  <a:pt x="26800" y="42490"/>
                </a:lnTo>
                <a:lnTo>
                  <a:pt x="26870" y="42620"/>
                </a:lnTo>
                <a:lnTo>
                  <a:pt x="26900" y="42660"/>
                </a:lnTo>
                <a:lnTo>
                  <a:pt x="27000" y="42740"/>
                </a:lnTo>
                <a:lnTo>
                  <a:pt x="27120" y="42780"/>
                </a:lnTo>
                <a:lnTo>
                  <a:pt x="27550" y="42790"/>
                </a:lnTo>
                <a:lnTo>
                  <a:pt x="27610" y="42800"/>
                </a:lnTo>
                <a:lnTo>
                  <a:pt x="27780" y="42870"/>
                </a:lnTo>
                <a:lnTo>
                  <a:pt x="27840" y="42880"/>
                </a:lnTo>
                <a:lnTo>
                  <a:pt x="27940" y="43040"/>
                </a:lnTo>
                <a:lnTo>
                  <a:pt x="28050" y="43190"/>
                </a:lnTo>
                <a:lnTo>
                  <a:pt x="28130" y="43330"/>
                </a:lnTo>
                <a:lnTo>
                  <a:pt x="28180" y="43380"/>
                </a:lnTo>
                <a:lnTo>
                  <a:pt x="28270" y="43410"/>
                </a:lnTo>
                <a:lnTo>
                  <a:pt x="28670" y="43400"/>
                </a:lnTo>
                <a:lnTo>
                  <a:pt x="29010" y="43450"/>
                </a:lnTo>
                <a:lnTo>
                  <a:pt x="29120" y="43460"/>
                </a:lnTo>
                <a:lnTo>
                  <a:pt x="29210" y="43440"/>
                </a:lnTo>
                <a:lnTo>
                  <a:pt x="29450" y="43320"/>
                </a:lnTo>
                <a:lnTo>
                  <a:pt x="29640" y="43290"/>
                </a:lnTo>
                <a:lnTo>
                  <a:pt x="30470" y="43280"/>
                </a:lnTo>
                <a:lnTo>
                  <a:pt x="30580" y="43300"/>
                </a:lnTo>
                <a:lnTo>
                  <a:pt x="30700" y="43340"/>
                </a:lnTo>
                <a:lnTo>
                  <a:pt x="30930" y="43560"/>
                </a:lnTo>
                <a:lnTo>
                  <a:pt x="30980" y="43580"/>
                </a:lnTo>
                <a:lnTo>
                  <a:pt x="31400" y="43500"/>
                </a:lnTo>
                <a:lnTo>
                  <a:pt x="31080" y="43910"/>
                </a:lnTo>
                <a:lnTo>
                  <a:pt x="30770" y="44980"/>
                </a:lnTo>
                <a:lnTo>
                  <a:pt x="30650" y="45770"/>
                </a:lnTo>
                <a:lnTo>
                  <a:pt x="30580" y="45990"/>
                </a:lnTo>
                <a:lnTo>
                  <a:pt x="30420" y="46180"/>
                </a:lnTo>
                <a:lnTo>
                  <a:pt x="30170" y="46230"/>
                </a:lnTo>
                <a:lnTo>
                  <a:pt x="29340" y="46040"/>
                </a:lnTo>
                <a:lnTo>
                  <a:pt x="28290" y="45990"/>
                </a:lnTo>
                <a:lnTo>
                  <a:pt x="27540" y="45810"/>
                </a:lnTo>
                <a:lnTo>
                  <a:pt x="26780" y="45520"/>
                </a:lnTo>
                <a:lnTo>
                  <a:pt x="26400" y="45150"/>
                </a:lnTo>
                <a:lnTo>
                  <a:pt x="26100" y="45030"/>
                </a:lnTo>
                <a:lnTo>
                  <a:pt x="25760" y="45340"/>
                </a:lnTo>
                <a:lnTo>
                  <a:pt x="24890" y="46420"/>
                </a:lnTo>
                <a:lnTo>
                  <a:pt x="24840" y="46670"/>
                </a:lnTo>
                <a:lnTo>
                  <a:pt x="25060" y="47110"/>
                </a:lnTo>
                <a:lnTo>
                  <a:pt x="25170" y="47240"/>
                </a:lnTo>
                <a:lnTo>
                  <a:pt x="25310" y="47360"/>
                </a:lnTo>
                <a:lnTo>
                  <a:pt x="25380" y="47500"/>
                </a:lnTo>
                <a:lnTo>
                  <a:pt x="25690" y="47780"/>
                </a:lnTo>
                <a:lnTo>
                  <a:pt x="26200" y="48100"/>
                </a:lnTo>
                <a:lnTo>
                  <a:pt x="26250" y="48560"/>
                </a:lnTo>
                <a:lnTo>
                  <a:pt x="25440" y="48580"/>
                </a:lnTo>
                <a:lnTo>
                  <a:pt x="25170" y="48670"/>
                </a:lnTo>
                <a:lnTo>
                  <a:pt x="25010" y="48860"/>
                </a:lnTo>
                <a:lnTo>
                  <a:pt x="24960" y="49110"/>
                </a:lnTo>
                <a:lnTo>
                  <a:pt x="24870" y="49290"/>
                </a:lnTo>
                <a:lnTo>
                  <a:pt x="24800" y="49310"/>
                </a:lnTo>
                <a:lnTo>
                  <a:pt x="24740" y="49290"/>
                </a:lnTo>
                <a:lnTo>
                  <a:pt x="24420" y="49340"/>
                </a:lnTo>
                <a:lnTo>
                  <a:pt x="24230" y="49300"/>
                </a:lnTo>
                <a:lnTo>
                  <a:pt x="23930" y="49280"/>
                </a:lnTo>
                <a:lnTo>
                  <a:pt x="23430" y="48960"/>
                </a:lnTo>
                <a:lnTo>
                  <a:pt x="22960" y="49100"/>
                </a:lnTo>
                <a:lnTo>
                  <a:pt x="22800" y="49040"/>
                </a:lnTo>
                <a:lnTo>
                  <a:pt x="22760" y="48910"/>
                </a:lnTo>
                <a:lnTo>
                  <a:pt x="22680" y="48850"/>
                </a:lnTo>
                <a:lnTo>
                  <a:pt x="22560" y="48830"/>
                </a:lnTo>
                <a:lnTo>
                  <a:pt x="22130" y="48890"/>
                </a:lnTo>
                <a:lnTo>
                  <a:pt x="21900" y="48740"/>
                </a:lnTo>
                <a:lnTo>
                  <a:pt x="21740" y="48470"/>
                </a:lnTo>
                <a:lnTo>
                  <a:pt x="21430" y="48470"/>
                </a:lnTo>
                <a:lnTo>
                  <a:pt x="21130" y="48590"/>
                </a:lnTo>
                <a:lnTo>
                  <a:pt x="20700" y="48630"/>
                </a:lnTo>
                <a:lnTo>
                  <a:pt x="20650" y="48690"/>
                </a:lnTo>
                <a:lnTo>
                  <a:pt x="20640" y="48630"/>
                </a:lnTo>
                <a:lnTo>
                  <a:pt x="20430" y="48680"/>
                </a:lnTo>
                <a:lnTo>
                  <a:pt x="20230" y="48760"/>
                </a:lnTo>
                <a:lnTo>
                  <a:pt x="19810" y="48850"/>
                </a:lnTo>
                <a:lnTo>
                  <a:pt x="19310" y="48800"/>
                </a:lnTo>
                <a:lnTo>
                  <a:pt x="18820" y="48830"/>
                </a:lnTo>
                <a:lnTo>
                  <a:pt x="18700" y="48750"/>
                </a:lnTo>
                <a:lnTo>
                  <a:pt x="18570" y="48720"/>
                </a:lnTo>
                <a:lnTo>
                  <a:pt x="18480" y="48570"/>
                </a:lnTo>
                <a:lnTo>
                  <a:pt x="18260" y="47840"/>
                </a:lnTo>
                <a:lnTo>
                  <a:pt x="17980" y="47400"/>
                </a:lnTo>
                <a:lnTo>
                  <a:pt x="17780" y="47270"/>
                </a:lnTo>
                <a:lnTo>
                  <a:pt x="17610" y="47110"/>
                </a:lnTo>
                <a:lnTo>
                  <a:pt x="17340" y="46710"/>
                </a:lnTo>
                <a:lnTo>
                  <a:pt x="17080" y="45680"/>
                </a:lnTo>
                <a:lnTo>
                  <a:pt x="16810" y="45280"/>
                </a:lnTo>
                <a:lnTo>
                  <a:pt x="16140" y="43780"/>
                </a:lnTo>
                <a:lnTo>
                  <a:pt x="16040" y="43310"/>
                </a:lnTo>
                <a:lnTo>
                  <a:pt x="16130" y="42850"/>
                </a:lnTo>
                <a:lnTo>
                  <a:pt x="16300" y="42690"/>
                </a:lnTo>
                <a:lnTo>
                  <a:pt x="16420" y="42490"/>
                </a:lnTo>
                <a:lnTo>
                  <a:pt x="16610" y="42300"/>
                </a:lnTo>
                <a:lnTo>
                  <a:pt x="16860" y="42150"/>
                </a:lnTo>
                <a:lnTo>
                  <a:pt x="17120" y="41780"/>
                </a:lnTo>
                <a:lnTo>
                  <a:pt x="16990" y="41480"/>
                </a:lnTo>
                <a:lnTo>
                  <a:pt x="16620" y="41710"/>
                </a:lnTo>
                <a:lnTo>
                  <a:pt x="16410" y="41720"/>
                </a:lnTo>
                <a:lnTo>
                  <a:pt x="15860" y="41590"/>
                </a:lnTo>
                <a:lnTo>
                  <a:pt x="14960" y="41270"/>
                </a:lnTo>
                <a:lnTo>
                  <a:pt x="14620" y="41090"/>
                </a:lnTo>
                <a:lnTo>
                  <a:pt x="14330" y="40840"/>
                </a:lnTo>
                <a:lnTo>
                  <a:pt x="14160" y="40500"/>
                </a:lnTo>
                <a:lnTo>
                  <a:pt x="13940" y="40220"/>
                </a:lnTo>
                <a:lnTo>
                  <a:pt x="13600" y="40070"/>
                </a:lnTo>
                <a:lnTo>
                  <a:pt x="13230" y="40100"/>
                </a:lnTo>
                <a:lnTo>
                  <a:pt x="12890" y="40350"/>
                </a:lnTo>
                <a:lnTo>
                  <a:pt x="12700" y="40720"/>
                </a:lnTo>
                <a:lnTo>
                  <a:pt x="12630" y="41220"/>
                </a:lnTo>
                <a:lnTo>
                  <a:pt x="12480" y="41380"/>
                </a:lnTo>
                <a:lnTo>
                  <a:pt x="12310" y="41510"/>
                </a:lnTo>
                <a:lnTo>
                  <a:pt x="10750" y="42300"/>
                </a:lnTo>
                <a:lnTo>
                  <a:pt x="10420" y="42550"/>
                </a:lnTo>
                <a:lnTo>
                  <a:pt x="10120" y="42700"/>
                </a:lnTo>
                <a:lnTo>
                  <a:pt x="9780" y="42960"/>
                </a:lnTo>
                <a:lnTo>
                  <a:pt x="8880" y="43360"/>
                </a:lnTo>
                <a:lnTo>
                  <a:pt x="8790" y="43380"/>
                </a:lnTo>
                <a:lnTo>
                  <a:pt x="8710" y="43290"/>
                </a:lnTo>
                <a:lnTo>
                  <a:pt x="8620" y="43240"/>
                </a:lnTo>
                <a:lnTo>
                  <a:pt x="8550" y="43160"/>
                </a:lnTo>
                <a:lnTo>
                  <a:pt x="8430" y="43130"/>
                </a:lnTo>
                <a:lnTo>
                  <a:pt x="8310" y="43150"/>
                </a:lnTo>
                <a:lnTo>
                  <a:pt x="8140" y="43200"/>
                </a:lnTo>
                <a:lnTo>
                  <a:pt x="7970" y="43300"/>
                </a:lnTo>
                <a:lnTo>
                  <a:pt x="7660" y="43570"/>
                </a:lnTo>
                <a:lnTo>
                  <a:pt x="7510" y="43660"/>
                </a:lnTo>
                <a:lnTo>
                  <a:pt x="7390" y="43760"/>
                </a:lnTo>
                <a:lnTo>
                  <a:pt x="7340" y="43840"/>
                </a:lnTo>
                <a:lnTo>
                  <a:pt x="7160" y="43900"/>
                </a:lnTo>
                <a:lnTo>
                  <a:pt x="6750" y="44240"/>
                </a:lnTo>
                <a:lnTo>
                  <a:pt x="6610" y="44410"/>
                </a:lnTo>
                <a:lnTo>
                  <a:pt x="6430" y="44540"/>
                </a:lnTo>
                <a:lnTo>
                  <a:pt x="5830" y="44680"/>
                </a:lnTo>
                <a:lnTo>
                  <a:pt x="5680" y="44660"/>
                </a:lnTo>
                <a:lnTo>
                  <a:pt x="5530" y="44660"/>
                </a:lnTo>
                <a:lnTo>
                  <a:pt x="5140" y="45010"/>
                </a:lnTo>
                <a:lnTo>
                  <a:pt x="5090" y="45050"/>
                </a:lnTo>
                <a:lnTo>
                  <a:pt x="4940" y="43180"/>
                </a:lnTo>
                <a:lnTo>
                  <a:pt x="4940" y="43170"/>
                </a:lnTo>
                <a:lnTo>
                  <a:pt x="4940" y="43090"/>
                </a:lnTo>
                <a:lnTo>
                  <a:pt x="4980" y="43030"/>
                </a:lnTo>
                <a:lnTo>
                  <a:pt x="5110" y="42980"/>
                </a:lnTo>
                <a:lnTo>
                  <a:pt x="5150" y="42940"/>
                </a:lnTo>
                <a:lnTo>
                  <a:pt x="5160" y="42870"/>
                </a:lnTo>
                <a:lnTo>
                  <a:pt x="5120" y="42750"/>
                </a:lnTo>
                <a:lnTo>
                  <a:pt x="5110" y="42680"/>
                </a:lnTo>
                <a:lnTo>
                  <a:pt x="5140" y="42560"/>
                </a:lnTo>
                <a:lnTo>
                  <a:pt x="5240" y="42340"/>
                </a:lnTo>
                <a:lnTo>
                  <a:pt x="5240" y="42230"/>
                </a:lnTo>
                <a:lnTo>
                  <a:pt x="5210" y="42170"/>
                </a:lnTo>
                <a:lnTo>
                  <a:pt x="5170" y="42160"/>
                </a:lnTo>
                <a:lnTo>
                  <a:pt x="5140" y="42140"/>
                </a:lnTo>
                <a:lnTo>
                  <a:pt x="5130" y="42080"/>
                </a:lnTo>
                <a:lnTo>
                  <a:pt x="5150" y="42070"/>
                </a:lnTo>
                <a:lnTo>
                  <a:pt x="5230" y="41940"/>
                </a:lnTo>
                <a:lnTo>
                  <a:pt x="5250" y="41890"/>
                </a:lnTo>
                <a:lnTo>
                  <a:pt x="5300" y="41680"/>
                </a:lnTo>
                <a:lnTo>
                  <a:pt x="5310" y="41190"/>
                </a:lnTo>
                <a:lnTo>
                  <a:pt x="5290" y="40990"/>
                </a:lnTo>
                <a:lnTo>
                  <a:pt x="5870" y="41040"/>
                </a:lnTo>
                <a:lnTo>
                  <a:pt x="5970" y="41020"/>
                </a:lnTo>
                <a:lnTo>
                  <a:pt x="6050" y="40970"/>
                </a:lnTo>
                <a:lnTo>
                  <a:pt x="6110" y="40900"/>
                </a:lnTo>
                <a:lnTo>
                  <a:pt x="6190" y="40850"/>
                </a:lnTo>
                <a:lnTo>
                  <a:pt x="6270" y="40830"/>
                </a:lnTo>
                <a:lnTo>
                  <a:pt x="6510" y="40830"/>
                </a:lnTo>
                <a:lnTo>
                  <a:pt x="6590" y="40840"/>
                </a:lnTo>
                <a:lnTo>
                  <a:pt x="6670" y="40880"/>
                </a:lnTo>
                <a:lnTo>
                  <a:pt x="6750" y="40930"/>
                </a:lnTo>
                <a:lnTo>
                  <a:pt x="6820" y="40960"/>
                </a:lnTo>
                <a:lnTo>
                  <a:pt x="6910" y="40960"/>
                </a:lnTo>
                <a:lnTo>
                  <a:pt x="7430" y="40830"/>
                </a:lnTo>
                <a:lnTo>
                  <a:pt x="7610" y="40700"/>
                </a:lnTo>
                <a:lnTo>
                  <a:pt x="7730" y="40460"/>
                </a:lnTo>
                <a:lnTo>
                  <a:pt x="7980" y="39670"/>
                </a:lnTo>
                <a:lnTo>
                  <a:pt x="8140" y="39370"/>
                </a:lnTo>
                <a:lnTo>
                  <a:pt x="8180" y="39210"/>
                </a:lnTo>
                <a:lnTo>
                  <a:pt x="8190" y="38710"/>
                </a:lnTo>
                <a:lnTo>
                  <a:pt x="8160" y="38590"/>
                </a:lnTo>
                <a:lnTo>
                  <a:pt x="8060" y="38340"/>
                </a:lnTo>
                <a:lnTo>
                  <a:pt x="8010" y="38130"/>
                </a:lnTo>
                <a:lnTo>
                  <a:pt x="8040" y="37920"/>
                </a:lnTo>
                <a:lnTo>
                  <a:pt x="8190" y="37680"/>
                </a:lnTo>
                <a:lnTo>
                  <a:pt x="8240" y="37640"/>
                </a:lnTo>
                <a:lnTo>
                  <a:pt x="8360" y="37600"/>
                </a:lnTo>
                <a:lnTo>
                  <a:pt x="8420" y="37550"/>
                </a:lnTo>
                <a:lnTo>
                  <a:pt x="8880" y="36940"/>
                </a:lnTo>
                <a:lnTo>
                  <a:pt x="8890" y="36900"/>
                </a:lnTo>
                <a:lnTo>
                  <a:pt x="8850" y="36800"/>
                </a:lnTo>
                <a:lnTo>
                  <a:pt x="8840" y="36750"/>
                </a:lnTo>
                <a:lnTo>
                  <a:pt x="8900" y="36560"/>
                </a:lnTo>
                <a:lnTo>
                  <a:pt x="9020" y="36520"/>
                </a:lnTo>
                <a:lnTo>
                  <a:pt x="9170" y="36550"/>
                </a:lnTo>
                <a:lnTo>
                  <a:pt x="9300" y="36560"/>
                </a:lnTo>
                <a:lnTo>
                  <a:pt x="9550" y="36420"/>
                </a:lnTo>
                <a:lnTo>
                  <a:pt x="9600" y="36220"/>
                </a:lnTo>
                <a:lnTo>
                  <a:pt x="9540" y="35990"/>
                </a:lnTo>
                <a:lnTo>
                  <a:pt x="9450" y="35750"/>
                </a:lnTo>
                <a:lnTo>
                  <a:pt x="9420" y="35600"/>
                </a:lnTo>
                <a:lnTo>
                  <a:pt x="9440" y="35420"/>
                </a:lnTo>
                <a:lnTo>
                  <a:pt x="9510" y="35270"/>
                </a:lnTo>
                <a:lnTo>
                  <a:pt x="9630" y="35180"/>
                </a:lnTo>
                <a:lnTo>
                  <a:pt x="10170" y="34950"/>
                </a:lnTo>
                <a:lnTo>
                  <a:pt x="10470" y="34880"/>
                </a:lnTo>
                <a:lnTo>
                  <a:pt x="10920" y="34930"/>
                </a:lnTo>
                <a:lnTo>
                  <a:pt x="11060" y="34800"/>
                </a:lnTo>
                <a:lnTo>
                  <a:pt x="11260" y="34430"/>
                </a:lnTo>
                <a:lnTo>
                  <a:pt x="11500" y="34140"/>
                </a:lnTo>
                <a:lnTo>
                  <a:pt x="11580" y="33990"/>
                </a:lnTo>
                <a:lnTo>
                  <a:pt x="11630" y="33330"/>
                </a:lnTo>
                <a:lnTo>
                  <a:pt x="11680" y="33200"/>
                </a:lnTo>
                <a:lnTo>
                  <a:pt x="11790" y="33090"/>
                </a:lnTo>
                <a:lnTo>
                  <a:pt x="11900" y="33040"/>
                </a:lnTo>
                <a:lnTo>
                  <a:pt x="12000" y="32970"/>
                </a:lnTo>
                <a:lnTo>
                  <a:pt x="12070" y="32800"/>
                </a:lnTo>
                <a:lnTo>
                  <a:pt x="12070" y="3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