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Kog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1400" y="43500"/>
                </a:moveTo>
                <a:lnTo>
                  <a:pt x="31740" y="43430"/>
                </a:lnTo>
                <a:lnTo>
                  <a:pt x="31870" y="43450"/>
                </a:lnTo>
                <a:lnTo>
                  <a:pt x="31920" y="43490"/>
                </a:lnTo>
                <a:lnTo>
                  <a:pt x="32200" y="43680"/>
                </a:lnTo>
                <a:lnTo>
                  <a:pt x="32360" y="43710"/>
                </a:lnTo>
                <a:lnTo>
                  <a:pt x="32480" y="43770"/>
                </a:lnTo>
                <a:lnTo>
                  <a:pt x="32570" y="43870"/>
                </a:lnTo>
                <a:lnTo>
                  <a:pt x="32760" y="44190"/>
                </a:lnTo>
                <a:lnTo>
                  <a:pt x="32770" y="44330"/>
                </a:lnTo>
                <a:lnTo>
                  <a:pt x="32780" y="44390"/>
                </a:lnTo>
                <a:lnTo>
                  <a:pt x="32900" y="44630"/>
                </a:lnTo>
                <a:lnTo>
                  <a:pt x="32920" y="44690"/>
                </a:lnTo>
                <a:lnTo>
                  <a:pt x="32960" y="44700"/>
                </a:lnTo>
                <a:lnTo>
                  <a:pt x="32990" y="44770"/>
                </a:lnTo>
                <a:lnTo>
                  <a:pt x="33000" y="44840"/>
                </a:lnTo>
                <a:lnTo>
                  <a:pt x="33020" y="45060"/>
                </a:lnTo>
                <a:lnTo>
                  <a:pt x="33120" y="45430"/>
                </a:lnTo>
                <a:lnTo>
                  <a:pt x="33290" y="45780"/>
                </a:lnTo>
                <a:lnTo>
                  <a:pt x="33350" y="45810"/>
                </a:lnTo>
                <a:lnTo>
                  <a:pt x="34100" y="46380"/>
                </a:lnTo>
                <a:lnTo>
                  <a:pt x="34190" y="46480"/>
                </a:lnTo>
                <a:lnTo>
                  <a:pt x="34490" y="46960"/>
                </a:lnTo>
                <a:lnTo>
                  <a:pt x="34770" y="47270"/>
                </a:lnTo>
                <a:lnTo>
                  <a:pt x="34870" y="47310"/>
                </a:lnTo>
                <a:lnTo>
                  <a:pt x="34870" y="47360"/>
                </a:lnTo>
                <a:lnTo>
                  <a:pt x="34980" y="47450"/>
                </a:lnTo>
                <a:lnTo>
                  <a:pt x="35010" y="47500"/>
                </a:lnTo>
                <a:lnTo>
                  <a:pt x="35140" y="47370"/>
                </a:lnTo>
                <a:lnTo>
                  <a:pt x="35190" y="47170"/>
                </a:lnTo>
                <a:lnTo>
                  <a:pt x="35270" y="46980"/>
                </a:lnTo>
                <a:lnTo>
                  <a:pt x="35370" y="46900"/>
                </a:lnTo>
                <a:lnTo>
                  <a:pt x="35470" y="46960"/>
                </a:lnTo>
                <a:lnTo>
                  <a:pt x="35510" y="46840"/>
                </a:lnTo>
                <a:lnTo>
                  <a:pt x="35490" y="46670"/>
                </a:lnTo>
                <a:lnTo>
                  <a:pt x="35610" y="46550"/>
                </a:lnTo>
                <a:lnTo>
                  <a:pt x="35770" y="46490"/>
                </a:lnTo>
                <a:lnTo>
                  <a:pt x="35990" y="46280"/>
                </a:lnTo>
                <a:lnTo>
                  <a:pt x="36090" y="45970"/>
                </a:lnTo>
                <a:lnTo>
                  <a:pt x="36560" y="45960"/>
                </a:lnTo>
                <a:lnTo>
                  <a:pt x="36840" y="45990"/>
                </a:lnTo>
                <a:lnTo>
                  <a:pt x="37110" y="45940"/>
                </a:lnTo>
                <a:lnTo>
                  <a:pt x="37180" y="45940"/>
                </a:lnTo>
                <a:lnTo>
                  <a:pt x="37110" y="46200"/>
                </a:lnTo>
                <a:lnTo>
                  <a:pt x="36930" y="46690"/>
                </a:lnTo>
                <a:lnTo>
                  <a:pt x="37290" y="47340"/>
                </a:lnTo>
                <a:lnTo>
                  <a:pt x="37320" y="47840"/>
                </a:lnTo>
                <a:lnTo>
                  <a:pt x="37210" y="48970"/>
                </a:lnTo>
                <a:lnTo>
                  <a:pt x="37110" y="49210"/>
                </a:lnTo>
                <a:lnTo>
                  <a:pt x="36980" y="49420"/>
                </a:lnTo>
                <a:lnTo>
                  <a:pt x="36890" y="49730"/>
                </a:lnTo>
                <a:lnTo>
                  <a:pt x="36880" y="50050"/>
                </a:lnTo>
                <a:lnTo>
                  <a:pt x="36940" y="50070"/>
                </a:lnTo>
                <a:lnTo>
                  <a:pt x="37120" y="49990"/>
                </a:lnTo>
                <a:lnTo>
                  <a:pt x="37380" y="49830"/>
                </a:lnTo>
                <a:lnTo>
                  <a:pt x="37530" y="49700"/>
                </a:lnTo>
                <a:lnTo>
                  <a:pt x="37580" y="49670"/>
                </a:lnTo>
                <a:lnTo>
                  <a:pt x="37590" y="49630"/>
                </a:lnTo>
                <a:lnTo>
                  <a:pt x="37980" y="49390"/>
                </a:lnTo>
                <a:lnTo>
                  <a:pt x="39510" y="48870"/>
                </a:lnTo>
                <a:lnTo>
                  <a:pt x="39760" y="48850"/>
                </a:lnTo>
                <a:lnTo>
                  <a:pt x="41100" y="48960"/>
                </a:lnTo>
                <a:lnTo>
                  <a:pt x="42170" y="48860"/>
                </a:lnTo>
                <a:lnTo>
                  <a:pt x="42290" y="48870"/>
                </a:lnTo>
                <a:lnTo>
                  <a:pt x="42390" y="48890"/>
                </a:lnTo>
                <a:lnTo>
                  <a:pt x="42350" y="49330"/>
                </a:lnTo>
                <a:lnTo>
                  <a:pt x="42370" y="49740"/>
                </a:lnTo>
                <a:lnTo>
                  <a:pt x="42460" y="50120"/>
                </a:lnTo>
                <a:lnTo>
                  <a:pt x="42690" y="50450"/>
                </a:lnTo>
                <a:lnTo>
                  <a:pt x="42910" y="50680"/>
                </a:lnTo>
                <a:lnTo>
                  <a:pt x="43060" y="50950"/>
                </a:lnTo>
                <a:lnTo>
                  <a:pt x="43090" y="51230"/>
                </a:lnTo>
                <a:lnTo>
                  <a:pt x="43070" y="52110"/>
                </a:lnTo>
                <a:lnTo>
                  <a:pt x="43190" y="53030"/>
                </a:lnTo>
                <a:lnTo>
                  <a:pt x="43280" y="53320"/>
                </a:lnTo>
                <a:lnTo>
                  <a:pt x="43530" y="53460"/>
                </a:lnTo>
                <a:lnTo>
                  <a:pt x="43810" y="53420"/>
                </a:lnTo>
                <a:lnTo>
                  <a:pt x="44000" y="53550"/>
                </a:lnTo>
                <a:lnTo>
                  <a:pt x="43850" y="53820"/>
                </a:lnTo>
                <a:lnTo>
                  <a:pt x="43760" y="54040"/>
                </a:lnTo>
                <a:lnTo>
                  <a:pt x="43740" y="54290"/>
                </a:lnTo>
                <a:lnTo>
                  <a:pt x="43610" y="54900"/>
                </a:lnTo>
                <a:lnTo>
                  <a:pt x="43290" y="55420"/>
                </a:lnTo>
                <a:lnTo>
                  <a:pt x="42290" y="55970"/>
                </a:lnTo>
                <a:lnTo>
                  <a:pt x="42170" y="56270"/>
                </a:lnTo>
                <a:lnTo>
                  <a:pt x="42150" y="56620"/>
                </a:lnTo>
                <a:lnTo>
                  <a:pt x="41940" y="56680"/>
                </a:lnTo>
                <a:lnTo>
                  <a:pt x="41700" y="56570"/>
                </a:lnTo>
                <a:lnTo>
                  <a:pt x="41370" y="56300"/>
                </a:lnTo>
                <a:lnTo>
                  <a:pt x="41080" y="56160"/>
                </a:lnTo>
                <a:lnTo>
                  <a:pt x="40830" y="55930"/>
                </a:lnTo>
                <a:lnTo>
                  <a:pt x="40460" y="55910"/>
                </a:lnTo>
                <a:lnTo>
                  <a:pt x="40190" y="56050"/>
                </a:lnTo>
                <a:lnTo>
                  <a:pt x="39940" y="56240"/>
                </a:lnTo>
                <a:lnTo>
                  <a:pt x="39710" y="56330"/>
                </a:lnTo>
                <a:lnTo>
                  <a:pt x="39570" y="56450"/>
                </a:lnTo>
                <a:lnTo>
                  <a:pt x="39130" y="57020"/>
                </a:lnTo>
                <a:lnTo>
                  <a:pt x="38760" y="57370"/>
                </a:lnTo>
                <a:lnTo>
                  <a:pt x="38120" y="57810"/>
                </a:lnTo>
                <a:lnTo>
                  <a:pt x="37840" y="58160"/>
                </a:lnTo>
                <a:lnTo>
                  <a:pt x="37500" y="58420"/>
                </a:lnTo>
                <a:lnTo>
                  <a:pt x="37310" y="58340"/>
                </a:lnTo>
                <a:lnTo>
                  <a:pt x="37190" y="58160"/>
                </a:lnTo>
                <a:lnTo>
                  <a:pt x="37140" y="58110"/>
                </a:lnTo>
                <a:lnTo>
                  <a:pt x="37110" y="58000"/>
                </a:lnTo>
                <a:lnTo>
                  <a:pt x="37100" y="57940"/>
                </a:lnTo>
                <a:lnTo>
                  <a:pt x="37090" y="57870"/>
                </a:lnTo>
                <a:lnTo>
                  <a:pt x="36830" y="58040"/>
                </a:lnTo>
                <a:lnTo>
                  <a:pt x="36630" y="58440"/>
                </a:lnTo>
                <a:lnTo>
                  <a:pt x="36120" y="58930"/>
                </a:lnTo>
                <a:lnTo>
                  <a:pt x="35940" y="59290"/>
                </a:lnTo>
                <a:lnTo>
                  <a:pt x="35770" y="60040"/>
                </a:lnTo>
                <a:lnTo>
                  <a:pt x="35520" y="60280"/>
                </a:lnTo>
                <a:lnTo>
                  <a:pt x="35330" y="60310"/>
                </a:lnTo>
                <a:lnTo>
                  <a:pt x="35130" y="60270"/>
                </a:lnTo>
                <a:lnTo>
                  <a:pt x="34960" y="60260"/>
                </a:lnTo>
                <a:lnTo>
                  <a:pt x="34890" y="60280"/>
                </a:lnTo>
                <a:lnTo>
                  <a:pt x="34890" y="60170"/>
                </a:lnTo>
                <a:lnTo>
                  <a:pt x="34880" y="60060"/>
                </a:lnTo>
                <a:lnTo>
                  <a:pt x="34730" y="59620"/>
                </a:lnTo>
                <a:lnTo>
                  <a:pt x="34700" y="59300"/>
                </a:lnTo>
                <a:lnTo>
                  <a:pt x="34730" y="58320"/>
                </a:lnTo>
                <a:lnTo>
                  <a:pt x="34690" y="57920"/>
                </a:lnTo>
                <a:lnTo>
                  <a:pt x="34690" y="57790"/>
                </a:lnTo>
                <a:lnTo>
                  <a:pt x="34780" y="57500"/>
                </a:lnTo>
                <a:lnTo>
                  <a:pt x="34970" y="57070"/>
                </a:lnTo>
                <a:lnTo>
                  <a:pt x="34990" y="57000"/>
                </a:lnTo>
                <a:lnTo>
                  <a:pt x="34990" y="56670"/>
                </a:lnTo>
                <a:lnTo>
                  <a:pt x="34990" y="56590"/>
                </a:lnTo>
                <a:lnTo>
                  <a:pt x="35060" y="56410"/>
                </a:lnTo>
                <a:lnTo>
                  <a:pt x="35090" y="56010"/>
                </a:lnTo>
                <a:lnTo>
                  <a:pt x="35190" y="55730"/>
                </a:lnTo>
                <a:lnTo>
                  <a:pt x="35220" y="55590"/>
                </a:lnTo>
                <a:lnTo>
                  <a:pt x="35210" y="55450"/>
                </a:lnTo>
                <a:lnTo>
                  <a:pt x="35190" y="55380"/>
                </a:lnTo>
                <a:lnTo>
                  <a:pt x="35070" y="55110"/>
                </a:lnTo>
                <a:lnTo>
                  <a:pt x="35050" y="55050"/>
                </a:lnTo>
                <a:lnTo>
                  <a:pt x="34850" y="54990"/>
                </a:lnTo>
                <a:lnTo>
                  <a:pt x="34750" y="54930"/>
                </a:lnTo>
                <a:lnTo>
                  <a:pt x="34730" y="54800"/>
                </a:lnTo>
                <a:lnTo>
                  <a:pt x="34640" y="54690"/>
                </a:lnTo>
                <a:lnTo>
                  <a:pt x="34530" y="54600"/>
                </a:lnTo>
                <a:lnTo>
                  <a:pt x="34330" y="54620"/>
                </a:lnTo>
                <a:lnTo>
                  <a:pt x="34020" y="54750"/>
                </a:lnTo>
                <a:lnTo>
                  <a:pt x="33640" y="54820"/>
                </a:lnTo>
                <a:lnTo>
                  <a:pt x="33540" y="54670"/>
                </a:lnTo>
                <a:lnTo>
                  <a:pt x="33510" y="54530"/>
                </a:lnTo>
                <a:lnTo>
                  <a:pt x="33410" y="54390"/>
                </a:lnTo>
                <a:lnTo>
                  <a:pt x="33240" y="53970"/>
                </a:lnTo>
                <a:lnTo>
                  <a:pt x="33050" y="53800"/>
                </a:lnTo>
                <a:lnTo>
                  <a:pt x="32890" y="53780"/>
                </a:lnTo>
                <a:lnTo>
                  <a:pt x="32600" y="53850"/>
                </a:lnTo>
                <a:lnTo>
                  <a:pt x="32430" y="53840"/>
                </a:lnTo>
                <a:lnTo>
                  <a:pt x="32210" y="53590"/>
                </a:lnTo>
                <a:lnTo>
                  <a:pt x="31960" y="53420"/>
                </a:lnTo>
                <a:lnTo>
                  <a:pt x="31850" y="53320"/>
                </a:lnTo>
                <a:lnTo>
                  <a:pt x="31770" y="53190"/>
                </a:lnTo>
                <a:lnTo>
                  <a:pt x="31620" y="53220"/>
                </a:lnTo>
                <a:lnTo>
                  <a:pt x="31470" y="53320"/>
                </a:lnTo>
                <a:lnTo>
                  <a:pt x="31120" y="53460"/>
                </a:lnTo>
                <a:lnTo>
                  <a:pt x="30770" y="53470"/>
                </a:lnTo>
                <a:lnTo>
                  <a:pt x="30580" y="53210"/>
                </a:lnTo>
                <a:lnTo>
                  <a:pt x="30670" y="52880"/>
                </a:lnTo>
                <a:lnTo>
                  <a:pt x="30610" y="52700"/>
                </a:lnTo>
                <a:lnTo>
                  <a:pt x="30360" y="52620"/>
                </a:lnTo>
                <a:lnTo>
                  <a:pt x="30390" y="52470"/>
                </a:lnTo>
                <a:lnTo>
                  <a:pt x="30260" y="52390"/>
                </a:lnTo>
                <a:lnTo>
                  <a:pt x="30110" y="52420"/>
                </a:lnTo>
                <a:lnTo>
                  <a:pt x="29980" y="52350"/>
                </a:lnTo>
                <a:lnTo>
                  <a:pt x="29510" y="51840"/>
                </a:lnTo>
                <a:lnTo>
                  <a:pt x="29130" y="51250"/>
                </a:lnTo>
                <a:lnTo>
                  <a:pt x="29180" y="50950"/>
                </a:lnTo>
                <a:lnTo>
                  <a:pt x="28950" y="50840"/>
                </a:lnTo>
                <a:lnTo>
                  <a:pt x="28340" y="50950"/>
                </a:lnTo>
                <a:lnTo>
                  <a:pt x="28000" y="50850"/>
                </a:lnTo>
                <a:lnTo>
                  <a:pt x="27400" y="50560"/>
                </a:lnTo>
                <a:lnTo>
                  <a:pt x="27280" y="50450"/>
                </a:lnTo>
                <a:lnTo>
                  <a:pt x="27170" y="50460"/>
                </a:lnTo>
                <a:lnTo>
                  <a:pt x="26920" y="50230"/>
                </a:lnTo>
                <a:lnTo>
                  <a:pt x="26810" y="49900"/>
                </a:lnTo>
                <a:lnTo>
                  <a:pt x="26870" y="49580"/>
                </a:lnTo>
                <a:lnTo>
                  <a:pt x="27090" y="49300"/>
                </a:lnTo>
                <a:lnTo>
                  <a:pt x="27260" y="49200"/>
                </a:lnTo>
                <a:lnTo>
                  <a:pt x="27270" y="49030"/>
                </a:lnTo>
                <a:lnTo>
                  <a:pt x="27160" y="48950"/>
                </a:lnTo>
                <a:lnTo>
                  <a:pt x="27020" y="48930"/>
                </a:lnTo>
                <a:lnTo>
                  <a:pt x="26730" y="48960"/>
                </a:lnTo>
                <a:lnTo>
                  <a:pt x="26460" y="49020"/>
                </a:lnTo>
                <a:lnTo>
                  <a:pt x="26260" y="49150"/>
                </a:lnTo>
                <a:lnTo>
                  <a:pt x="26110" y="49090"/>
                </a:lnTo>
                <a:lnTo>
                  <a:pt x="26100" y="48770"/>
                </a:lnTo>
                <a:lnTo>
                  <a:pt x="26250" y="48560"/>
                </a:lnTo>
                <a:lnTo>
                  <a:pt x="26200" y="48100"/>
                </a:lnTo>
                <a:lnTo>
                  <a:pt x="25690" y="47780"/>
                </a:lnTo>
                <a:lnTo>
                  <a:pt x="25380" y="47500"/>
                </a:lnTo>
                <a:lnTo>
                  <a:pt x="25310" y="47360"/>
                </a:lnTo>
                <a:lnTo>
                  <a:pt x="25170" y="47240"/>
                </a:lnTo>
                <a:lnTo>
                  <a:pt x="25060" y="47110"/>
                </a:lnTo>
                <a:lnTo>
                  <a:pt x="24840" y="46670"/>
                </a:lnTo>
                <a:lnTo>
                  <a:pt x="24890" y="46420"/>
                </a:lnTo>
                <a:lnTo>
                  <a:pt x="25760" y="45340"/>
                </a:lnTo>
                <a:lnTo>
                  <a:pt x="26100" y="45030"/>
                </a:lnTo>
                <a:lnTo>
                  <a:pt x="26400" y="45150"/>
                </a:lnTo>
                <a:lnTo>
                  <a:pt x="26780" y="45520"/>
                </a:lnTo>
                <a:lnTo>
                  <a:pt x="27540" y="45810"/>
                </a:lnTo>
                <a:lnTo>
                  <a:pt x="28290" y="45990"/>
                </a:lnTo>
                <a:lnTo>
                  <a:pt x="29340" y="46040"/>
                </a:lnTo>
                <a:lnTo>
                  <a:pt x="30170" y="46230"/>
                </a:lnTo>
                <a:lnTo>
                  <a:pt x="30420" y="46180"/>
                </a:lnTo>
                <a:lnTo>
                  <a:pt x="30580" y="45990"/>
                </a:lnTo>
                <a:lnTo>
                  <a:pt x="30650" y="45770"/>
                </a:lnTo>
                <a:lnTo>
                  <a:pt x="30770" y="44980"/>
                </a:lnTo>
                <a:lnTo>
                  <a:pt x="31080" y="43910"/>
                </a:lnTo>
                <a:lnTo>
                  <a:pt x="31400" y="4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