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Kebbi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Kebbi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15530" y="8910"/>
                </a:moveTo>
                <a:lnTo>
                  <a:pt x="15590" y="8890"/>
                </a:lnTo>
                <a:lnTo>
                  <a:pt x="16170" y="8880"/>
                </a:lnTo>
                <a:lnTo>
                  <a:pt x="16660" y="8960"/>
                </a:lnTo>
                <a:lnTo>
                  <a:pt x="16920" y="8830"/>
                </a:lnTo>
                <a:lnTo>
                  <a:pt x="17200" y="8770"/>
                </a:lnTo>
                <a:lnTo>
                  <a:pt x="17430" y="8960"/>
                </a:lnTo>
                <a:lnTo>
                  <a:pt x="17660" y="9180"/>
                </a:lnTo>
                <a:lnTo>
                  <a:pt x="18130" y="9460"/>
                </a:lnTo>
                <a:lnTo>
                  <a:pt x="18640" y="9650"/>
                </a:lnTo>
                <a:lnTo>
                  <a:pt x="18920" y="9720"/>
                </a:lnTo>
                <a:lnTo>
                  <a:pt x="19180" y="9820"/>
                </a:lnTo>
                <a:lnTo>
                  <a:pt x="19430" y="9990"/>
                </a:lnTo>
                <a:lnTo>
                  <a:pt x="19710" y="10120"/>
                </a:lnTo>
                <a:lnTo>
                  <a:pt x="19990" y="10150"/>
                </a:lnTo>
                <a:lnTo>
                  <a:pt x="20230" y="10010"/>
                </a:lnTo>
                <a:lnTo>
                  <a:pt x="20340" y="9800"/>
                </a:lnTo>
                <a:lnTo>
                  <a:pt x="20490" y="9620"/>
                </a:lnTo>
                <a:lnTo>
                  <a:pt x="20680" y="9550"/>
                </a:lnTo>
                <a:lnTo>
                  <a:pt x="20810" y="9720"/>
                </a:lnTo>
                <a:lnTo>
                  <a:pt x="20790" y="9960"/>
                </a:lnTo>
                <a:lnTo>
                  <a:pt x="20680" y="10190"/>
                </a:lnTo>
                <a:lnTo>
                  <a:pt x="20650" y="10330"/>
                </a:lnTo>
                <a:lnTo>
                  <a:pt x="20650" y="10480"/>
                </a:lnTo>
                <a:lnTo>
                  <a:pt x="20620" y="10600"/>
                </a:lnTo>
                <a:lnTo>
                  <a:pt x="20580" y="10710"/>
                </a:lnTo>
                <a:lnTo>
                  <a:pt x="20490" y="11000"/>
                </a:lnTo>
                <a:lnTo>
                  <a:pt x="20450" y="11310"/>
                </a:lnTo>
                <a:lnTo>
                  <a:pt x="20700" y="11750"/>
                </a:lnTo>
                <a:lnTo>
                  <a:pt x="20870" y="12240"/>
                </a:lnTo>
                <a:lnTo>
                  <a:pt x="20810" y="12800"/>
                </a:lnTo>
                <a:lnTo>
                  <a:pt x="20730" y="13090"/>
                </a:lnTo>
                <a:lnTo>
                  <a:pt x="20700" y="13380"/>
                </a:lnTo>
                <a:lnTo>
                  <a:pt x="20930" y="14630"/>
                </a:lnTo>
                <a:lnTo>
                  <a:pt x="20900" y="15210"/>
                </a:lnTo>
                <a:lnTo>
                  <a:pt x="20560" y="15390"/>
                </a:lnTo>
                <a:lnTo>
                  <a:pt x="20040" y="15220"/>
                </a:lnTo>
                <a:lnTo>
                  <a:pt x="19500" y="15360"/>
                </a:lnTo>
                <a:lnTo>
                  <a:pt x="19230" y="15840"/>
                </a:lnTo>
                <a:lnTo>
                  <a:pt x="19280" y="18820"/>
                </a:lnTo>
                <a:lnTo>
                  <a:pt x="19020" y="20030"/>
                </a:lnTo>
                <a:lnTo>
                  <a:pt x="18690" y="20750"/>
                </a:lnTo>
                <a:lnTo>
                  <a:pt x="18620" y="21490"/>
                </a:lnTo>
                <a:lnTo>
                  <a:pt x="18870" y="21770"/>
                </a:lnTo>
                <a:lnTo>
                  <a:pt x="19210" y="21880"/>
                </a:lnTo>
                <a:lnTo>
                  <a:pt x="19540" y="21670"/>
                </a:lnTo>
                <a:lnTo>
                  <a:pt x="19800" y="21340"/>
                </a:lnTo>
                <a:lnTo>
                  <a:pt x="21240" y="20690"/>
                </a:lnTo>
                <a:lnTo>
                  <a:pt x="21400" y="20650"/>
                </a:lnTo>
                <a:lnTo>
                  <a:pt x="21560" y="20690"/>
                </a:lnTo>
                <a:lnTo>
                  <a:pt x="21680" y="20760"/>
                </a:lnTo>
                <a:lnTo>
                  <a:pt x="21770" y="20730"/>
                </a:lnTo>
                <a:lnTo>
                  <a:pt x="21860" y="20700"/>
                </a:lnTo>
                <a:lnTo>
                  <a:pt x="21970" y="20770"/>
                </a:lnTo>
                <a:lnTo>
                  <a:pt x="22050" y="20890"/>
                </a:lnTo>
                <a:lnTo>
                  <a:pt x="22220" y="20880"/>
                </a:lnTo>
                <a:lnTo>
                  <a:pt x="22370" y="20780"/>
                </a:lnTo>
                <a:lnTo>
                  <a:pt x="22680" y="20720"/>
                </a:lnTo>
                <a:lnTo>
                  <a:pt x="22990" y="20840"/>
                </a:lnTo>
                <a:lnTo>
                  <a:pt x="23110" y="20950"/>
                </a:lnTo>
                <a:lnTo>
                  <a:pt x="23270" y="20980"/>
                </a:lnTo>
                <a:lnTo>
                  <a:pt x="23670" y="20880"/>
                </a:lnTo>
                <a:lnTo>
                  <a:pt x="23840" y="20870"/>
                </a:lnTo>
                <a:lnTo>
                  <a:pt x="23980" y="20790"/>
                </a:lnTo>
                <a:lnTo>
                  <a:pt x="24040" y="20610"/>
                </a:lnTo>
                <a:lnTo>
                  <a:pt x="24170" y="20480"/>
                </a:lnTo>
                <a:lnTo>
                  <a:pt x="24340" y="20470"/>
                </a:lnTo>
                <a:lnTo>
                  <a:pt x="24500" y="20540"/>
                </a:lnTo>
                <a:lnTo>
                  <a:pt x="24680" y="20550"/>
                </a:lnTo>
                <a:lnTo>
                  <a:pt x="25110" y="20490"/>
                </a:lnTo>
                <a:lnTo>
                  <a:pt x="25290" y="20640"/>
                </a:lnTo>
                <a:lnTo>
                  <a:pt x="25400" y="20860"/>
                </a:lnTo>
                <a:lnTo>
                  <a:pt x="26060" y="21150"/>
                </a:lnTo>
                <a:lnTo>
                  <a:pt x="26510" y="21250"/>
                </a:lnTo>
                <a:lnTo>
                  <a:pt x="27660" y="21170"/>
                </a:lnTo>
                <a:lnTo>
                  <a:pt x="27780" y="21100"/>
                </a:lnTo>
                <a:lnTo>
                  <a:pt x="27910" y="21070"/>
                </a:lnTo>
                <a:lnTo>
                  <a:pt x="28470" y="21160"/>
                </a:lnTo>
                <a:lnTo>
                  <a:pt x="28750" y="21260"/>
                </a:lnTo>
                <a:lnTo>
                  <a:pt x="29110" y="21610"/>
                </a:lnTo>
                <a:lnTo>
                  <a:pt x="29070" y="22140"/>
                </a:lnTo>
                <a:lnTo>
                  <a:pt x="28880" y="22720"/>
                </a:lnTo>
                <a:lnTo>
                  <a:pt x="29030" y="22960"/>
                </a:lnTo>
                <a:lnTo>
                  <a:pt x="29320" y="23070"/>
                </a:lnTo>
                <a:lnTo>
                  <a:pt x="29900" y="24000"/>
                </a:lnTo>
                <a:lnTo>
                  <a:pt x="29970" y="25180"/>
                </a:lnTo>
                <a:lnTo>
                  <a:pt x="29740" y="25030"/>
                </a:lnTo>
                <a:lnTo>
                  <a:pt x="29470" y="25040"/>
                </a:lnTo>
                <a:lnTo>
                  <a:pt x="29360" y="25130"/>
                </a:lnTo>
                <a:lnTo>
                  <a:pt x="29170" y="25350"/>
                </a:lnTo>
                <a:lnTo>
                  <a:pt x="29090" y="25470"/>
                </a:lnTo>
                <a:lnTo>
                  <a:pt x="28900" y="25630"/>
                </a:lnTo>
                <a:lnTo>
                  <a:pt x="28630" y="25650"/>
                </a:lnTo>
                <a:lnTo>
                  <a:pt x="28370" y="25720"/>
                </a:lnTo>
                <a:lnTo>
                  <a:pt x="27060" y="26280"/>
                </a:lnTo>
                <a:lnTo>
                  <a:pt x="26560" y="26370"/>
                </a:lnTo>
                <a:lnTo>
                  <a:pt x="25800" y="26370"/>
                </a:lnTo>
                <a:lnTo>
                  <a:pt x="25600" y="26300"/>
                </a:lnTo>
                <a:lnTo>
                  <a:pt x="25500" y="26030"/>
                </a:lnTo>
                <a:lnTo>
                  <a:pt x="25490" y="25730"/>
                </a:lnTo>
                <a:lnTo>
                  <a:pt x="25540" y="25130"/>
                </a:lnTo>
                <a:lnTo>
                  <a:pt x="25410" y="24870"/>
                </a:lnTo>
                <a:lnTo>
                  <a:pt x="25170" y="24720"/>
                </a:lnTo>
                <a:lnTo>
                  <a:pt x="24900" y="24230"/>
                </a:lnTo>
                <a:lnTo>
                  <a:pt x="24800" y="23650"/>
                </a:lnTo>
                <a:lnTo>
                  <a:pt x="24350" y="23380"/>
                </a:lnTo>
                <a:lnTo>
                  <a:pt x="23800" y="23360"/>
                </a:lnTo>
                <a:lnTo>
                  <a:pt x="21560" y="23820"/>
                </a:lnTo>
                <a:lnTo>
                  <a:pt x="20520" y="24290"/>
                </a:lnTo>
                <a:lnTo>
                  <a:pt x="20400" y="24780"/>
                </a:lnTo>
                <a:lnTo>
                  <a:pt x="20880" y="25140"/>
                </a:lnTo>
                <a:lnTo>
                  <a:pt x="21420" y="25370"/>
                </a:lnTo>
                <a:lnTo>
                  <a:pt x="22000" y="25460"/>
                </a:lnTo>
                <a:lnTo>
                  <a:pt x="22130" y="25460"/>
                </a:lnTo>
                <a:lnTo>
                  <a:pt x="22230" y="25520"/>
                </a:lnTo>
                <a:lnTo>
                  <a:pt x="22290" y="25660"/>
                </a:lnTo>
                <a:lnTo>
                  <a:pt x="22390" y="25720"/>
                </a:lnTo>
                <a:lnTo>
                  <a:pt x="22600" y="25780"/>
                </a:lnTo>
                <a:lnTo>
                  <a:pt x="22690" y="26000"/>
                </a:lnTo>
                <a:lnTo>
                  <a:pt x="22760" y="26320"/>
                </a:lnTo>
                <a:lnTo>
                  <a:pt x="22780" y="26630"/>
                </a:lnTo>
                <a:lnTo>
                  <a:pt x="22420" y="27090"/>
                </a:lnTo>
                <a:lnTo>
                  <a:pt x="22730" y="27480"/>
                </a:lnTo>
                <a:lnTo>
                  <a:pt x="22900" y="27990"/>
                </a:lnTo>
                <a:lnTo>
                  <a:pt x="22690" y="28150"/>
                </a:lnTo>
                <a:lnTo>
                  <a:pt x="22160" y="28300"/>
                </a:lnTo>
                <a:lnTo>
                  <a:pt x="21650" y="28550"/>
                </a:lnTo>
                <a:lnTo>
                  <a:pt x="21120" y="28480"/>
                </a:lnTo>
                <a:lnTo>
                  <a:pt x="20880" y="28560"/>
                </a:lnTo>
                <a:lnTo>
                  <a:pt x="20750" y="29070"/>
                </a:lnTo>
                <a:lnTo>
                  <a:pt x="20790" y="29650"/>
                </a:lnTo>
                <a:lnTo>
                  <a:pt x="20760" y="29920"/>
                </a:lnTo>
                <a:lnTo>
                  <a:pt x="20800" y="30180"/>
                </a:lnTo>
                <a:lnTo>
                  <a:pt x="21160" y="30650"/>
                </a:lnTo>
                <a:lnTo>
                  <a:pt x="21390" y="31170"/>
                </a:lnTo>
                <a:lnTo>
                  <a:pt x="21200" y="31670"/>
                </a:lnTo>
                <a:lnTo>
                  <a:pt x="20980" y="31840"/>
                </a:lnTo>
                <a:lnTo>
                  <a:pt x="20720" y="31920"/>
                </a:lnTo>
                <a:lnTo>
                  <a:pt x="19850" y="32110"/>
                </a:lnTo>
                <a:lnTo>
                  <a:pt x="19580" y="32200"/>
                </a:lnTo>
                <a:lnTo>
                  <a:pt x="19500" y="32470"/>
                </a:lnTo>
                <a:lnTo>
                  <a:pt x="19500" y="32770"/>
                </a:lnTo>
                <a:lnTo>
                  <a:pt x="19400" y="32980"/>
                </a:lnTo>
                <a:lnTo>
                  <a:pt x="18880" y="32950"/>
                </a:lnTo>
                <a:lnTo>
                  <a:pt x="18700" y="32790"/>
                </a:lnTo>
                <a:lnTo>
                  <a:pt x="18820" y="32220"/>
                </a:lnTo>
                <a:lnTo>
                  <a:pt x="18860" y="31660"/>
                </a:lnTo>
                <a:lnTo>
                  <a:pt x="18700" y="31480"/>
                </a:lnTo>
                <a:lnTo>
                  <a:pt x="18510" y="31330"/>
                </a:lnTo>
                <a:lnTo>
                  <a:pt x="18390" y="31070"/>
                </a:lnTo>
                <a:lnTo>
                  <a:pt x="18360" y="30770"/>
                </a:lnTo>
                <a:lnTo>
                  <a:pt x="18410" y="30200"/>
                </a:lnTo>
                <a:lnTo>
                  <a:pt x="18690" y="29710"/>
                </a:lnTo>
                <a:lnTo>
                  <a:pt x="19570" y="29210"/>
                </a:lnTo>
                <a:lnTo>
                  <a:pt x="19590" y="29070"/>
                </a:lnTo>
                <a:lnTo>
                  <a:pt x="19780" y="28880"/>
                </a:lnTo>
                <a:lnTo>
                  <a:pt x="19830" y="28770"/>
                </a:lnTo>
                <a:lnTo>
                  <a:pt x="19850" y="28640"/>
                </a:lnTo>
                <a:lnTo>
                  <a:pt x="19850" y="28350"/>
                </a:lnTo>
                <a:lnTo>
                  <a:pt x="20100" y="26970"/>
                </a:lnTo>
                <a:lnTo>
                  <a:pt x="20090" y="26780"/>
                </a:lnTo>
                <a:lnTo>
                  <a:pt x="19600" y="26630"/>
                </a:lnTo>
                <a:lnTo>
                  <a:pt x="18680" y="26030"/>
                </a:lnTo>
                <a:lnTo>
                  <a:pt x="17910" y="25820"/>
                </a:lnTo>
                <a:lnTo>
                  <a:pt x="17130" y="25940"/>
                </a:lnTo>
                <a:lnTo>
                  <a:pt x="15050" y="25990"/>
                </a:lnTo>
                <a:lnTo>
                  <a:pt x="14650" y="25950"/>
                </a:lnTo>
                <a:lnTo>
                  <a:pt x="13810" y="25550"/>
                </a:lnTo>
                <a:lnTo>
                  <a:pt x="13130" y="25130"/>
                </a:lnTo>
                <a:lnTo>
                  <a:pt x="12440" y="25050"/>
                </a:lnTo>
                <a:lnTo>
                  <a:pt x="12380" y="25110"/>
                </a:lnTo>
                <a:lnTo>
                  <a:pt x="12370" y="25110"/>
                </a:lnTo>
                <a:lnTo>
                  <a:pt x="12300" y="25120"/>
                </a:lnTo>
                <a:lnTo>
                  <a:pt x="12240" y="25110"/>
                </a:lnTo>
                <a:lnTo>
                  <a:pt x="12060" y="24940"/>
                </a:lnTo>
                <a:lnTo>
                  <a:pt x="10700" y="23010"/>
                </a:lnTo>
                <a:lnTo>
                  <a:pt x="10590" y="22800"/>
                </a:lnTo>
                <a:lnTo>
                  <a:pt x="10570" y="22620"/>
                </a:lnTo>
                <a:lnTo>
                  <a:pt x="10730" y="22210"/>
                </a:lnTo>
                <a:lnTo>
                  <a:pt x="10770" y="22090"/>
                </a:lnTo>
                <a:lnTo>
                  <a:pt x="10860" y="21740"/>
                </a:lnTo>
                <a:lnTo>
                  <a:pt x="11390" y="20840"/>
                </a:lnTo>
                <a:lnTo>
                  <a:pt x="11560" y="20660"/>
                </a:lnTo>
                <a:lnTo>
                  <a:pt x="11950" y="20430"/>
                </a:lnTo>
                <a:lnTo>
                  <a:pt x="12040" y="20340"/>
                </a:lnTo>
                <a:lnTo>
                  <a:pt x="12090" y="20170"/>
                </a:lnTo>
                <a:lnTo>
                  <a:pt x="12050" y="20020"/>
                </a:lnTo>
                <a:lnTo>
                  <a:pt x="11960" y="19870"/>
                </a:lnTo>
                <a:lnTo>
                  <a:pt x="11780" y="19680"/>
                </a:lnTo>
                <a:lnTo>
                  <a:pt x="11750" y="19660"/>
                </a:lnTo>
                <a:lnTo>
                  <a:pt x="11720" y="19640"/>
                </a:lnTo>
                <a:lnTo>
                  <a:pt x="11680" y="19560"/>
                </a:lnTo>
                <a:lnTo>
                  <a:pt x="11660" y="19480"/>
                </a:lnTo>
                <a:lnTo>
                  <a:pt x="11610" y="19040"/>
                </a:lnTo>
                <a:lnTo>
                  <a:pt x="11650" y="18910"/>
                </a:lnTo>
                <a:lnTo>
                  <a:pt x="11730" y="18800"/>
                </a:lnTo>
                <a:lnTo>
                  <a:pt x="11860" y="18670"/>
                </a:lnTo>
                <a:lnTo>
                  <a:pt x="11990" y="18410"/>
                </a:lnTo>
                <a:lnTo>
                  <a:pt x="11950" y="18150"/>
                </a:lnTo>
                <a:lnTo>
                  <a:pt x="11770" y="17580"/>
                </a:lnTo>
                <a:lnTo>
                  <a:pt x="11770" y="17240"/>
                </a:lnTo>
                <a:lnTo>
                  <a:pt x="11970" y="16220"/>
                </a:lnTo>
                <a:lnTo>
                  <a:pt x="11900" y="14290"/>
                </a:lnTo>
                <a:lnTo>
                  <a:pt x="11930" y="14210"/>
                </a:lnTo>
                <a:lnTo>
                  <a:pt x="13590" y="12960"/>
                </a:lnTo>
                <a:lnTo>
                  <a:pt x="14080" y="12490"/>
                </a:lnTo>
                <a:lnTo>
                  <a:pt x="15290" y="10580"/>
                </a:lnTo>
                <a:lnTo>
                  <a:pt x="15530" y="8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