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Katsina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Katsin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7820" y="10590"/>
                </a:moveTo>
                <a:lnTo>
                  <a:pt x="37860" y="10580"/>
                </a:lnTo>
                <a:lnTo>
                  <a:pt x="38030" y="10500"/>
                </a:lnTo>
                <a:lnTo>
                  <a:pt x="38380" y="10180"/>
                </a:lnTo>
                <a:lnTo>
                  <a:pt x="38850" y="9630"/>
                </a:lnTo>
                <a:lnTo>
                  <a:pt x="39010" y="9600"/>
                </a:lnTo>
                <a:lnTo>
                  <a:pt x="39800" y="9750"/>
                </a:lnTo>
                <a:lnTo>
                  <a:pt x="40080" y="9750"/>
                </a:lnTo>
                <a:lnTo>
                  <a:pt x="40310" y="9670"/>
                </a:lnTo>
                <a:lnTo>
                  <a:pt x="43070" y="8000"/>
                </a:lnTo>
                <a:lnTo>
                  <a:pt x="43330" y="7890"/>
                </a:lnTo>
                <a:lnTo>
                  <a:pt x="43590" y="7860"/>
                </a:lnTo>
                <a:lnTo>
                  <a:pt x="45510" y="8140"/>
                </a:lnTo>
                <a:lnTo>
                  <a:pt x="45720" y="8220"/>
                </a:lnTo>
                <a:lnTo>
                  <a:pt x="45800" y="8280"/>
                </a:lnTo>
                <a:lnTo>
                  <a:pt x="45980" y="8450"/>
                </a:lnTo>
                <a:lnTo>
                  <a:pt x="46190" y="8580"/>
                </a:lnTo>
                <a:lnTo>
                  <a:pt x="46450" y="8790"/>
                </a:lnTo>
                <a:lnTo>
                  <a:pt x="46560" y="8840"/>
                </a:lnTo>
                <a:lnTo>
                  <a:pt x="46780" y="8900"/>
                </a:lnTo>
                <a:lnTo>
                  <a:pt x="46790" y="8900"/>
                </a:lnTo>
                <a:lnTo>
                  <a:pt x="46890" y="8950"/>
                </a:lnTo>
                <a:lnTo>
                  <a:pt x="46990" y="9040"/>
                </a:lnTo>
                <a:lnTo>
                  <a:pt x="47180" y="9270"/>
                </a:lnTo>
                <a:lnTo>
                  <a:pt x="47930" y="9960"/>
                </a:lnTo>
                <a:lnTo>
                  <a:pt x="47990" y="10000"/>
                </a:lnTo>
                <a:lnTo>
                  <a:pt x="48070" y="10030"/>
                </a:lnTo>
                <a:lnTo>
                  <a:pt x="48090" y="10030"/>
                </a:lnTo>
                <a:lnTo>
                  <a:pt x="48130" y="10010"/>
                </a:lnTo>
                <a:lnTo>
                  <a:pt x="48210" y="9960"/>
                </a:lnTo>
                <a:lnTo>
                  <a:pt x="48300" y="9940"/>
                </a:lnTo>
                <a:lnTo>
                  <a:pt x="48490" y="9910"/>
                </a:lnTo>
                <a:lnTo>
                  <a:pt x="48580" y="9910"/>
                </a:lnTo>
                <a:lnTo>
                  <a:pt x="48780" y="9960"/>
                </a:lnTo>
                <a:lnTo>
                  <a:pt x="48960" y="10050"/>
                </a:lnTo>
                <a:lnTo>
                  <a:pt x="49290" y="10300"/>
                </a:lnTo>
                <a:lnTo>
                  <a:pt x="49440" y="10460"/>
                </a:lnTo>
                <a:lnTo>
                  <a:pt x="49660" y="10820"/>
                </a:lnTo>
                <a:lnTo>
                  <a:pt x="49790" y="10980"/>
                </a:lnTo>
                <a:lnTo>
                  <a:pt x="50070" y="11140"/>
                </a:lnTo>
                <a:lnTo>
                  <a:pt x="52060" y="11740"/>
                </a:lnTo>
                <a:lnTo>
                  <a:pt x="52330" y="11770"/>
                </a:lnTo>
                <a:lnTo>
                  <a:pt x="52320" y="11840"/>
                </a:lnTo>
                <a:lnTo>
                  <a:pt x="52280" y="11960"/>
                </a:lnTo>
                <a:lnTo>
                  <a:pt x="52150" y="12010"/>
                </a:lnTo>
                <a:lnTo>
                  <a:pt x="52060" y="12100"/>
                </a:lnTo>
                <a:lnTo>
                  <a:pt x="51990" y="12210"/>
                </a:lnTo>
                <a:lnTo>
                  <a:pt x="51930" y="12360"/>
                </a:lnTo>
                <a:lnTo>
                  <a:pt x="51850" y="12490"/>
                </a:lnTo>
                <a:lnTo>
                  <a:pt x="51510" y="12760"/>
                </a:lnTo>
                <a:lnTo>
                  <a:pt x="51150" y="12950"/>
                </a:lnTo>
                <a:lnTo>
                  <a:pt x="50740" y="13050"/>
                </a:lnTo>
                <a:lnTo>
                  <a:pt x="50440" y="13020"/>
                </a:lnTo>
                <a:lnTo>
                  <a:pt x="50330" y="12920"/>
                </a:lnTo>
                <a:lnTo>
                  <a:pt x="50230" y="12800"/>
                </a:lnTo>
                <a:lnTo>
                  <a:pt x="50000" y="12940"/>
                </a:lnTo>
                <a:lnTo>
                  <a:pt x="49820" y="12950"/>
                </a:lnTo>
                <a:lnTo>
                  <a:pt x="49630" y="12870"/>
                </a:lnTo>
                <a:lnTo>
                  <a:pt x="49460" y="12760"/>
                </a:lnTo>
                <a:lnTo>
                  <a:pt x="49250" y="12410"/>
                </a:lnTo>
                <a:lnTo>
                  <a:pt x="49120" y="12010"/>
                </a:lnTo>
                <a:lnTo>
                  <a:pt x="48980" y="11870"/>
                </a:lnTo>
                <a:lnTo>
                  <a:pt x="47810" y="11920"/>
                </a:lnTo>
                <a:lnTo>
                  <a:pt x="47310" y="11860"/>
                </a:lnTo>
                <a:lnTo>
                  <a:pt x="46770" y="11870"/>
                </a:lnTo>
                <a:lnTo>
                  <a:pt x="45960" y="12000"/>
                </a:lnTo>
                <a:lnTo>
                  <a:pt x="45850" y="12200"/>
                </a:lnTo>
                <a:lnTo>
                  <a:pt x="45790" y="12720"/>
                </a:lnTo>
                <a:lnTo>
                  <a:pt x="45810" y="13220"/>
                </a:lnTo>
                <a:lnTo>
                  <a:pt x="46210" y="13470"/>
                </a:lnTo>
                <a:lnTo>
                  <a:pt x="46810" y="13480"/>
                </a:lnTo>
                <a:lnTo>
                  <a:pt x="46970" y="13660"/>
                </a:lnTo>
                <a:lnTo>
                  <a:pt x="47060" y="13890"/>
                </a:lnTo>
                <a:lnTo>
                  <a:pt x="46690" y="13900"/>
                </a:lnTo>
                <a:lnTo>
                  <a:pt x="46340" y="14000"/>
                </a:lnTo>
                <a:lnTo>
                  <a:pt x="46160" y="14330"/>
                </a:lnTo>
                <a:lnTo>
                  <a:pt x="45910" y="15080"/>
                </a:lnTo>
                <a:lnTo>
                  <a:pt x="45630" y="15340"/>
                </a:lnTo>
                <a:lnTo>
                  <a:pt x="44300" y="15840"/>
                </a:lnTo>
                <a:lnTo>
                  <a:pt x="43720" y="16250"/>
                </a:lnTo>
                <a:lnTo>
                  <a:pt x="43630" y="16600"/>
                </a:lnTo>
                <a:lnTo>
                  <a:pt x="43700" y="17350"/>
                </a:lnTo>
                <a:lnTo>
                  <a:pt x="43660" y="18970"/>
                </a:lnTo>
                <a:lnTo>
                  <a:pt x="43820" y="19470"/>
                </a:lnTo>
                <a:lnTo>
                  <a:pt x="43850" y="19720"/>
                </a:lnTo>
                <a:lnTo>
                  <a:pt x="43840" y="19870"/>
                </a:lnTo>
                <a:lnTo>
                  <a:pt x="43800" y="20010"/>
                </a:lnTo>
                <a:lnTo>
                  <a:pt x="43830" y="20130"/>
                </a:lnTo>
                <a:lnTo>
                  <a:pt x="43900" y="20230"/>
                </a:lnTo>
                <a:lnTo>
                  <a:pt x="44090" y="20710"/>
                </a:lnTo>
                <a:lnTo>
                  <a:pt x="44110" y="21010"/>
                </a:lnTo>
                <a:lnTo>
                  <a:pt x="43780" y="21090"/>
                </a:lnTo>
                <a:lnTo>
                  <a:pt x="43350" y="21310"/>
                </a:lnTo>
                <a:lnTo>
                  <a:pt x="43000" y="21400"/>
                </a:lnTo>
                <a:lnTo>
                  <a:pt x="42760" y="21680"/>
                </a:lnTo>
                <a:lnTo>
                  <a:pt x="42640" y="22050"/>
                </a:lnTo>
                <a:lnTo>
                  <a:pt x="42590" y="22430"/>
                </a:lnTo>
                <a:lnTo>
                  <a:pt x="42700" y="22820"/>
                </a:lnTo>
                <a:lnTo>
                  <a:pt x="43220" y="23270"/>
                </a:lnTo>
                <a:lnTo>
                  <a:pt x="42960" y="23670"/>
                </a:lnTo>
                <a:lnTo>
                  <a:pt x="42350" y="23920"/>
                </a:lnTo>
                <a:lnTo>
                  <a:pt x="42130" y="23830"/>
                </a:lnTo>
                <a:lnTo>
                  <a:pt x="41980" y="23620"/>
                </a:lnTo>
                <a:lnTo>
                  <a:pt x="41720" y="23430"/>
                </a:lnTo>
                <a:lnTo>
                  <a:pt x="41430" y="23300"/>
                </a:lnTo>
                <a:lnTo>
                  <a:pt x="40880" y="23190"/>
                </a:lnTo>
                <a:lnTo>
                  <a:pt x="40400" y="23470"/>
                </a:lnTo>
                <a:lnTo>
                  <a:pt x="40280" y="23720"/>
                </a:lnTo>
                <a:lnTo>
                  <a:pt x="40240" y="24000"/>
                </a:lnTo>
                <a:lnTo>
                  <a:pt x="40030" y="24110"/>
                </a:lnTo>
                <a:lnTo>
                  <a:pt x="39760" y="24010"/>
                </a:lnTo>
                <a:lnTo>
                  <a:pt x="39180" y="24010"/>
                </a:lnTo>
                <a:lnTo>
                  <a:pt x="39050" y="24420"/>
                </a:lnTo>
                <a:lnTo>
                  <a:pt x="39180" y="24620"/>
                </a:lnTo>
                <a:lnTo>
                  <a:pt x="39190" y="24840"/>
                </a:lnTo>
                <a:lnTo>
                  <a:pt x="39000" y="25040"/>
                </a:lnTo>
                <a:lnTo>
                  <a:pt x="38760" y="25170"/>
                </a:lnTo>
                <a:lnTo>
                  <a:pt x="38500" y="25140"/>
                </a:lnTo>
                <a:lnTo>
                  <a:pt x="38110" y="24730"/>
                </a:lnTo>
                <a:lnTo>
                  <a:pt x="37850" y="24570"/>
                </a:lnTo>
                <a:lnTo>
                  <a:pt x="37290" y="24420"/>
                </a:lnTo>
                <a:lnTo>
                  <a:pt x="37280" y="24210"/>
                </a:lnTo>
                <a:lnTo>
                  <a:pt x="37490" y="23980"/>
                </a:lnTo>
                <a:lnTo>
                  <a:pt x="37610" y="23890"/>
                </a:lnTo>
                <a:lnTo>
                  <a:pt x="37630" y="23740"/>
                </a:lnTo>
                <a:lnTo>
                  <a:pt x="37540" y="23560"/>
                </a:lnTo>
                <a:lnTo>
                  <a:pt x="37380" y="23440"/>
                </a:lnTo>
                <a:lnTo>
                  <a:pt x="36980" y="23430"/>
                </a:lnTo>
                <a:lnTo>
                  <a:pt x="36790" y="23380"/>
                </a:lnTo>
                <a:lnTo>
                  <a:pt x="36450" y="23210"/>
                </a:lnTo>
                <a:lnTo>
                  <a:pt x="36570" y="22870"/>
                </a:lnTo>
                <a:lnTo>
                  <a:pt x="36640" y="22510"/>
                </a:lnTo>
                <a:lnTo>
                  <a:pt x="36610" y="22240"/>
                </a:lnTo>
                <a:lnTo>
                  <a:pt x="36660" y="21980"/>
                </a:lnTo>
                <a:lnTo>
                  <a:pt x="36400" y="21500"/>
                </a:lnTo>
                <a:lnTo>
                  <a:pt x="36690" y="20120"/>
                </a:lnTo>
                <a:lnTo>
                  <a:pt x="37130" y="19910"/>
                </a:lnTo>
                <a:lnTo>
                  <a:pt x="37690" y="19910"/>
                </a:lnTo>
                <a:lnTo>
                  <a:pt x="37740" y="19930"/>
                </a:lnTo>
                <a:lnTo>
                  <a:pt x="37800" y="20000"/>
                </a:lnTo>
                <a:lnTo>
                  <a:pt x="37850" y="20020"/>
                </a:lnTo>
                <a:lnTo>
                  <a:pt x="37970" y="19960"/>
                </a:lnTo>
                <a:lnTo>
                  <a:pt x="38290" y="19700"/>
                </a:lnTo>
                <a:lnTo>
                  <a:pt x="38470" y="19530"/>
                </a:lnTo>
                <a:lnTo>
                  <a:pt x="38510" y="19280"/>
                </a:lnTo>
                <a:lnTo>
                  <a:pt x="38640" y="19140"/>
                </a:lnTo>
                <a:lnTo>
                  <a:pt x="38880" y="19210"/>
                </a:lnTo>
                <a:lnTo>
                  <a:pt x="39110" y="19120"/>
                </a:lnTo>
                <a:lnTo>
                  <a:pt x="39030" y="18660"/>
                </a:lnTo>
                <a:lnTo>
                  <a:pt x="38610" y="18320"/>
                </a:lnTo>
                <a:lnTo>
                  <a:pt x="38350" y="18200"/>
                </a:lnTo>
                <a:lnTo>
                  <a:pt x="38200" y="18010"/>
                </a:lnTo>
                <a:lnTo>
                  <a:pt x="38320" y="17770"/>
                </a:lnTo>
                <a:lnTo>
                  <a:pt x="38490" y="17320"/>
                </a:lnTo>
                <a:lnTo>
                  <a:pt x="38540" y="17120"/>
                </a:lnTo>
                <a:lnTo>
                  <a:pt x="38490" y="16880"/>
                </a:lnTo>
                <a:lnTo>
                  <a:pt x="38420" y="16660"/>
                </a:lnTo>
                <a:lnTo>
                  <a:pt x="38380" y="16260"/>
                </a:lnTo>
                <a:lnTo>
                  <a:pt x="38270" y="15870"/>
                </a:lnTo>
                <a:lnTo>
                  <a:pt x="38060" y="15460"/>
                </a:lnTo>
                <a:lnTo>
                  <a:pt x="38100" y="14990"/>
                </a:lnTo>
                <a:lnTo>
                  <a:pt x="37930" y="14600"/>
                </a:lnTo>
                <a:lnTo>
                  <a:pt x="37690" y="11400"/>
                </a:lnTo>
                <a:lnTo>
                  <a:pt x="37820" y="1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