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Kano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43220" y="23270"/>
                </a:moveTo>
                <a:lnTo>
                  <a:pt x="42700" y="22820"/>
                </a:lnTo>
                <a:lnTo>
                  <a:pt x="42590" y="22430"/>
                </a:lnTo>
                <a:lnTo>
                  <a:pt x="42640" y="22050"/>
                </a:lnTo>
                <a:lnTo>
                  <a:pt x="42760" y="21680"/>
                </a:lnTo>
                <a:lnTo>
                  <a:pt x="43000" y="21400"/>
                </a:lnTo>
                <a:lnTo>
                  <a:pt x="43350" y="21310"/>
                </a:lnTo>
                <a:lnTo>
                  <a:pt x="43780" y="21090"/>
                </a:lnTo>
                <a:lnTo>
                  <a:pt x="44110" y="21010"/>
                </a:lnTo>
                <a:lnTo>
                  <a:pt x="44090" y="20710"/>
                </a:lnTo>
                <a:lnTo>
                  <a:pt x="43900" y="20230"/>
                </a:lnTo>
                <a:lnTo>
                  <a:pt x="43830" y="20130"/>
                </a:lnTo>
                <a:lnTo>
                  <a:pt x="43800" y="20010"/>
                </a:lnTo>
                <a:lnTo>
                  <a:pt x="43840" y="19870"/>
                </a:lnTo>
                <a:lnTo>
                  <a:pt x="43850" y="19720"/>
                </a:lnTo>
                <a:lnTo>
                  <a:pt x="43820" y="19470"/>
                </a:lnTo>
                <a:lnTo>
                  <a:pt x="43660" y="18970"/>
                </a:lnTo>
                <a:lnTo>
                  <a:pt x="43700" y="17350"/>
                </a:lnTo>
                <a:lnTo>
                  <a:pt x="43630" y="16600"/>
                </a:lnTo>
                <a:lnTo>
                  <a:pt x="43720" y="16250"/>
                </a:lnTo>
                <a:lnTo>
                  <a:pt x="44300" y="15840"/>
                </a:lnTo>
                <a:lnTo>
                  <a:pt x="45630" y="15340"/>
                </a:lnTo>
                <a:lnTo>
                  <a:pt x="45910" y="15080"/>
                </a:lnTo>
                <a:lnTo>
                  <a:pt x="46160" y="14330"/>
                </a:lnTo>
                <a:lnTo>
                  <a:pt x="46340" y="14000"/>
                </a:lnTo>
                <a:lnTo>
                  <a:pt x="46690" y="13900"/>
                </a:lnTo>
                <a:lnTo>
                  <a:pt x="47060" y="13890"/>
                </a:lnTo>
                <a:lnTo>
                  <a:pt x="47440" y="14580"/>
                </a:lnTo>
                <a:lnTo>
                  <a:pt x="47500" y="14710"/>
                </a:lnTo>
                <a:lnTo>
                  <a:pt x="47500" y="14830"/>
                </a:lnTo>
                <a:lnTo>
                  <a:pt x="47530" y="14930"/>
                </a:lnTo>
                <a:lnTo>
                  <a:pt x="47660" y="15010"/>
                </a:lnTo>
                <a:lnTo>
                  <a:pt x="47750" y="14860"/>
                </a:lnTo>
                <a:lnTo>
                  <a:pt x="47880" y="14480"/>
                </a:lnTo>
                <a:lnTo>
                  <a:pt x="48110" y="14140"/>
                </a:lnTo>
                <a:lnTo>
                  <a:pt x="48490" y="13940"/>
                </a:lnTo>
                <a:lnTo>
                  <a:pt x="48940" y="13850"/>
                </a:lnTo>
                <a:lnTo>
                  <a:pt x="49390" y="13920"/>
                </a:lnTo>
                <a:lnTo>
                  <a:pt x="49880" y="14050"/>
                </a:lnTo>
                <a:lnTo>
                  <a:pt x="50060" y="14130"/>
                </a:lnTo>
                <a:lnTo>
                  <a:pt x="50090" y="14330"/>
                </a:lnTo>
                <a:lnTo>
                  <a:pt x="50080" y="14630"/>
                </a:lnTo>
                <a:lnTo>
                  <a:pt x="50150" y="14900"/>
                </a:lnTo>
                <a:lnTo>
                  <a:pt x="50330" y="15040"/>
                </a:lnTo>
                <a:lnTo>
                  <a:pt x="50530" y="15150"/>
                </a:lnTo>
                <a:lnTo>
                  <a:pt x="50720" y="15280"/>
                </a:lnTo>
                <a:lnTo>
                  <a:pt x="50820" y="15490"/>
                </a:lnTo>
                <a:lnTo>
                  <a:pt x="50810" y="15760"/>
                </a:lnTo>
                <a:lnTo>
                  <a:pt x="50870" y="15990"/>
                </a:lnTo>
                <a:lnTo>
                  <a:pt x="51290" y="16140"/>
                </a:lnTo>
                <a:lnTo>
                  <a:pt x="51770" y="16190"/>
                </a:lnTo>
                <a:lnTo>
                  <a:pt x="52090" y="16590"/>
                </a:lnTo>
                <a:lnTo>
                  <a:pt x="52090" y="17300"/>
                </a:lnTo>
                <a:lnTo>
                  <a:pt x="52060" y="17440"/>
                </a:lnTo>
                <a:lnTo>
                  <a:pt x="51980" y="17540"/>
                </a:lnTo>
                <a:lnTo>
                  <a:pt x="51910" y="17660"/>
                </a:lnTo>
                <a:lnTo>
                  <a:pt x="52020" y="17830"/>
                </a:lnTo>
                <a:lnTo>
                  <a:pt x="52090" y="17890"/>
                </a:lnTo>
                <a:lnTo>
                  <a:pt x="52170" y="17920"/>
                </a:lnTo>
                <a:lnTo>
                  <a:pt x="52350" y="17850"/>
                </a:lnTo>
                <a:lnTo>
                  <a:pt x="52660" y="17800"/>
                </a:lnTo>
                <a:lnTo>
                  <a:pt x="52720" y="17830"/>
                </a:lnTo>
                <a:lnTo>
                  <a:pt x="52770" y="18020"/>
                </a:lnTo>
                <a:lnTo>
                  <a:pt x="52780" y="18220"/>
                </a:lnTo>
                <a:lnTo>
                  <a:pt x="53250" y="18220"/>
                </a:lnTo>
                <a:lnTo>
                  <a:pt x="53520" y="18030"/>
                </a:lnTo>
                <a:lnTo>
                  <a:pt x="53870" y="18070"/>
                </a:lnTo>
                <a:lnTo>
                  <a:pt x="53950" y="18300"/>
                </a:lnTo>
                <a:lnTo>
                  <a:pt x="54070" y="18760"/>
                </a:lnTo>
                <a:lnTo>
                  <a:pt x="54050" y="19020"/>
                </a:lnTo>
                <a:lnTo>
                  <a:pt x="53960" y="19270"/>
                </a:lnTo>
                <a:lnTo>
                  <a:pt x="53920" y="19450"/>
                </a:lnTo>
                <a:lnTo>
                  <a:pt x="53860" y="19630"/>
                </a:lnTo>
                <a:lnTo>
                  <a:pt x="53580" y="20040"/>
                </a:lnTo>
                <a:lnTo>
                  <a:pt x="53480" y="20510"/>
                </a:lnTo>
                <a:lnTo>
                  <a:pt x="53600" y="20620"/>
                </a:lnTo>
                <a:lnTo>
                  <a:pt x="53930" y="20590"/>
                </a:lnTo>
                <a:lnTo>
                  <a:pt x="54130" y="20620"/>
                </a:lnTo>
                <a:lnTo>
                  <a:pt x="54220" y="20680"/>
                </a:lnTo>
                <a:lnTo>
                  <a:pt x="54390" y="21120"/>
                </a:lnTo>
                <a:lnTo>
                  <a:pt x="54500" y="21290"/>
                </a:lnTo>
                <a:lnTo>
                  <a:pt x="54710" y="21510"/>
                </a:lnTo>
                <a:lnTo>
                  <a:pt x="54880" y="21620"/>
                </a:lnTo>
                <a:lnTo>
                  <a:pt x="54980" y="21650"/>
                </a:lnTo>
                <a:lnTo>
                  <a:pt x="55150" y="21750"/>
                </a:lnTo>
                <a:lnTo>
                  <a:pt x="55080" y="21930"/>
                </a:lnTo>
                <a:lnTo>
                  <a:pt x="54410" y="22540"/>
                </a:lnTo>
                <a:lnTo>
                  <a:pt x="54290" y="22750"/>
                </a:lnTo>
                <a:lnTo>
                  <a:pt x="54220" y="22980"/>
                </a:lnTo>
                <a:lnTo>
                  <a:pt x="54210" y="23090"/>
                </a:lnTo>
                <a:lnTo>
                  <a:pt x="54220" y="23300"/>
                </a:lnTo>
                <a:lnTo>
                  <a:pt x="54200" y="23400"/>
                </a:lnTo>
                <a:lnTo>
                  <a:pt x="53630" y="23630"/>
                </a:lnTo>
                <a:lnTo>
                  <a:pt x="53490" y="23660"/>
                </a:lnTo>
                <a:lnTo>
                  <a:pt x="53360" y="23600"/>
                </a:lnTo>
                <a:lnTo>
                  <a:pt x="53240" y="23520"/>
                </a:lnTo>
                <a:lnTo>
                  <a:pt x="52740" y="23750"/>
                </a:lnTo>
                <a:lnTo>
                  <a:pt x="51960" y="24570"/>
                </a:lnTo>
                <a:lnTo>
                  <a:pt x="51660" y="25010"/>
                </a:lnTo>
                <a:lnTo>
                  <a:pt x="51460" y="25230"/>
                </a:lnTo>
                <a:lnTo>
                  <a:pt x="51190" y="25360"/>
                </a:lnTo>
                <a:lnTo>
                  <a:pt x="50740" y="25390"/>
                </a:lnTo>
                <a:lnTo>
                  <a:pt x="50510" y="25870"/>
                </a:lnTo>
                <a:lnTo>
                  <a:pt x="50460" y="26450"/>
                </a:lnTo>
                <a:lnTo>
                  <a:pt x="50480" y="27100"/>
                </a:lnTo>
                <a:lnTo>
                  <a:pt x="50700" y="27690"/>
                </a:lnTo>
                <a:lnTo>
                  <a:pt x="51040" y="28100"/>
                </a:lnTo>
                <a:lnTo>
                  <a:pt x="51100" y="28630"/>
                </a:lnTo>
                <a:lnTo>
                  <a:pt x="50880" y="29140"/>
                </a:lnTo>
                <a:lnTo>
                  <a:pt x="50540" y="29520"/>
                </a:lnTo>
                <a:lnTo>
                  <a:pt x="50380" y="29550"/>
                </a:lnTo>
                <a:lnTo>
                  <a:pt x="50060" y="29480"/>
                </a:lnTo>
                <a:lnTo>
                  <a:pt x="49920" y="29400"/>
                </a:lnTo>
                <a:lnTo>
                  <a:pt x="49580" y="29000"/>
                </a:lnTo>
                <a:lnTo>
                  <a:pt x="48980" y="28920"/>
                </a:lnTo>
                <a:lnTo>
                  <a:pt x="48560" y="28580"/>
                </a:lnTo>
                <a:lnTo>
                  <a:pt x="48720" y="28360"/>
                </a:lnTo>
                <a:lnTo>
                  <a:pt x="49040" y="28280"/>
                </a:lnTo>
                <a:lnTo>
                  <a:pt x="49150" y="27990"/>
                </a:lnTo>
                <a:lnTo>
                  <a:pt x="49030" y="27070"/>
                </a:lnTo>
                <a:lnTo>
                  <a:pt x="49180" y="26480"/>
                </a:lnTo>
                <a:lnTo>
                  <a:pt x="49030" y="25410"/>
                </a:lnTo>
                <a:lnTo>
                  <a:pt x="48250" y="24580"/>
                </a:lnTo>
                <a:lnTo>
                  <a:pt x="47680" y="24420"/>
                </a:lnTo>
                <a:lnTo>
                  <a:pt x="47150" y="24220"/>
                </a:lnTo>
                <a:lnTo>
                  <a:pt x="46960" y="23960"/>
                </a:lnTo>
                <a:lnTo>
                  <a:pt x="46720" y="23770"/>
                </a:lnTo>
                <a:lnTo>
                  <a:pt x="46180" y="23580"/>
                </a:lnTo>
                <a:lnTo>
                  <a:pt x="45940" y="23410"/>
                </a:lnTo>
                <a:lnTo>
                  <a:pt x="45780" y="23160"/>
                </a:lnTo>
                <a:lnTo>
                  <a:pt x="45820" y="22890"/>
                </a:lnTo>
                <a:lnTo>
                  <a:pt x="45960" y="22630"/>
                </a:lnTo>
                <a:lnTo>
                  <a:pt x="45970" y="22340"/>
                </a:lnTo>
                <a:lnTo>
                  <a:pt x="45700" y="22210"/>
                </a:lnTo>
                <a:lnTo>
                  <a:pt x="44640" y="22560"/>
                </a:lnTo>
                <a:lnTo>
                  <a:pt x="43750" y="23220"/>
                </a:lnTo>
                <a:lnTo>
                  <a:pt x="43220" y="23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