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Kaduna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Kadun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39700" y="39150"/>
                </a:moveTo>
                <a:lnTo>
                  <a:pt x="39520" y="39100"/>
                </a:lnTo>
                <a:lnTo>
                  <a:pt x="39330" y="39160"/>
                </a:lnTo>
                <a:lnTo>
                  <a:pt x="39280" y="39040"/>
                </a:lnTo>
                <a:lnTo>
                  <a:pt x="39360" y="38810"/>
                </a:lnTo>
                <a:lnTo>
                  <a:pt x="39380" y="38700"/>
                </a:lnTo>
                <a:lnTo>
                  <a:pt x="39250" y="38530"/>
                </a:lnTo>
                <a:lnTo>
                  <a:pt x="39150" y="38470"/>
                </a:lnTo>
                <a:lnTo>
                  <a:pt x="39000" y="38230"/>
                </a:lnTo>
                <a:lnTo>
                  <a:pt x="39060" y="37950"/>
                </a:lnTo>
                <a:lnTo>
                  <a:pt x="39480" y="37650"/>
                </a:lnTo>
                <a:lnTo>
                  <a:pt x="39520" y="37500"/>
                </a:lnTo>
                <a:lnTo>
                  <a:pt x="39540" y="37340"/>
                </a:lnTo>
                <a:lnTo>
                  <a:pt x="39620" y="37220"/>
                </a:lnTo>
                <a:lnTo>
                  <a:pt x="39730" y="37120"/>
                </a:lnTo>
                <a:lnTo>
                  <a:pt x="39900" y="36920"/>
                </a:lnTo>
                <a:lnTo>
                  <a:pt x="39860" y="36680"/>
                </a:lnTo>
                <a:lnTo>
                  <a:pt x="39630" y="36570"/>
                </a:lnTo>
                <a:lnTo>
                  <a:pt x="39520" y="36370"/>
                </a:lnTo>
                <a:lnTo>
                  <a:pt x="39580" y="36160"/>
                </a:lnTo>
                <a:lnTo>
                  <a:pt x="39420" y="36020"/>
                </a:lnTo>
                <a:lnTo>
                  <a:pt x="39140" y="35940"/>
                </a:lnTo>
                <a:lnTo>
                  <a:pt x="38990" y="35740"/>
                </a:lnTo>
                <a:lnTo>
                  <a:pt x="39160" y="35610"/>
                </a:lnTo>
                <a:lnTo>
                  <a:pt x="39390" y="35590"/>
                </a:lnTo>
                <a:lnTo>
                  <a:pt x="39590" y="35430"/>
                </a:lnTo>
                <a:lnTo>
                  <a:pt x="39600" y="35150"/>
                </a:lnTo>
                <a:lnTo>
                  <a:pt x="39460" y="33920"/>
                </a:lnTo>
                <a:lnTo>
                  <a:pt x="39090" y="33660"/>
                </a:lnTo>
                <a:lnTo>
                  <a:pt x="37970" y="33680"/>
                </a:lnTo>
                <a:lnTo>
                  <a:pt x="37410" y="33610"/>
                </a:lnTo>
                <a:lnTo>
                  <a:pt x="36860" y="33380"/>
                </a:lnTo>
                <a:lnTo>
                  <a:pt x="36530" y="32940"/>
                </a:lnTo>
                <a:lnTo>
                  <a:pt x="36710" y="32720"/>
                </a:lnTo>
                <a:lnTo>
                  <a:pt x="36950" y="32560"/>
                </a:lnTo>
                <a:lnTo>
                  <a:pt x="37160" y="32310"/>
                </a:lnTo>
                <a:lnTo>
                  <a:pt x="37400" y="32120"/>
                </a:lnTo>
                <a:lnTo>
                  <a:pt x="37650" y="31950"/>
                </a:lnTo>
                <a:lnTo>
                  <a:pt x="37840" y="31710"/>
                </a:lnTo>
                <a:lnTo>
                  <a:pt x="37850" y="31450"/>
                </a:lnTo>
                <a:lnTo>
                  <a:pt x="37630" y="31290"/>
                </a:lnTo>
                <a:lnTo>
                  <a:pt x="37090" y="31090"/>
                </a:lnTo>
                <a:lnTo>
                  <a:pt x="36920" y="30920"/>
                </a:lnTo>
                <a:lnTo>
                  <a:pt x="37020" y="30650"/>
                </a:lnTo>
                <a:lnTo>
                  <a:pt x="37010" y="30030"/>
                </a:lnTo>
                <a:lnTo>
                  <a:pt x="36590" y="29680"/>
                </a:lnTo>
                <a:lnTo>
                  <a:pt x="36330" y="29750"/>
                </a:lnTo>
                <a:lnTo>
                  <a:pt x="36210" y="29720"/>
                </a:lnTo>
                <a:lnTo>
                  <a:pt x="36160" y="29100"/>
                </a:lnTo>
                <a:lnTo>
                  <a:pt x="36090" y="28950"/>
                </a:lnTo>
                <a:lnTo>
                  <a:pt x="35860" y="28850"/>
                </a:lnTo>
                <a:lnTo>
                  <a:pt x="35590" y="28830"/>
                </a:lnTo>
                <a:lnTo>
                  <a:pt x="35340" y="28940"/>
                </a:lnTo>
                <a:lnTo>
                  <a:pt x="35370" y="29240"/>
                </a:lnTo>
                <a:lnTo>
                  <a:pt x="35200" y="29370"/>
                </a:lnTo>
                <a:lnTo>
                  <a:pt x="34910" y="29320"/>
                </a:lnTo>
                <a:lnTo>
                  <a:pt x="34620" y="29370"/>
                </a:lnTo>
                <a:lnTo>
                  <a:pt x="34070" y="29630"/>
                </a:lnTo>
                <a:lnTo>
                  <a:pt x="33830" y="29590"/>
                </a:lnTo>
                <a:lnTo>
                  <a:pt x="33740" y="29350"/>
                </a:lnTo>
                <a:lnTo>
                  <a:pt x="33540" y="29210"/>
                </a:lnTo>
                <a:lnTo>
                  <a:pt x="33000" y="29330"/>
                </a:lnTo>
                <a:lnTo>
                  <a:pt x="32100" y="30020"/>
                </a:lnTo>
                <a:lnTo>
                  <a:pt x="31700" y="30450"/>
                </a:lnTo>
                <a:lnTo>
                  <a:pt x="31540" y="30710"/>
                </a:lnTo>
                <a:lnTo>
                  <a:pt x="31340" y="30930"/>
                </a:lnTo>
                <a:lnTo>
                  <a:pt x="31080" y="30970"/>
                </a:lnTo>
                <a:lnTo>
                  <a:pt x="30950" y="30710"/>
                </a:lnTo>
                <a:lnTo>
                  <a:pt x="30770" y="30470"/>
                </a:lnTo>
                <a:lnTo>
                  <a:pt x="30520" y="30290"/>
                </a:lnTo>
                <a:lnTo>
                  <a:pt x="30470" y="30030"/>
                </a:lnTo>
                <a:lnTo>
                  <a:pt x="30500" y="29880"/>
                </a:lnTo>
                <a:lnTo>
                  <a:pt x="30550" y="29780"/>
                </a:lnTo>
                <a:lnTo>
                  <a:pt x="30560" y="29680"/>
                </a:lnTo>
                <a:lnTo>
                  <a:pt x="30560" y="29470"/>
                </a:lnTo>
                <a:lnTo>
                  <a:pt x="30580" y="29380"/>
                </a:lnTo>
                <a:lnTo>
                  <a:pt x="30690" y="29120"/>
                </a:lnTo>
                <a:lnTo>
                  <a:pt x="30720" y="28950"/>
                </a:lnTo>
                <a:lnTo>
                  <a:pt x="30730" y="28850"/>
                </a:lnTo>
                <a:lnTo>
                  <a:pt x="30720" y="28760"/>
                </a:lnTo>
                <a:lnTo>
                  <a:pt x="30590" y="28380"/>
                </a:lnTo>
                <a:lnTo>
                  <a:pt x="30580" y="28180"/>
                </a:lnTo>
                <a:lnTo>
                  <a:pt x="30630" y="27540"/>
                </a:lnTo>
                <a:lnTo>
                  <a:pt x="30690" y="27340"/>
                </a:lnTo>
                <a:lnTo>
                  <a:pt x="30840" y="27170"/>
                </a:lnTo>
                <a:lnTo>
                  <a:pt x="30990" y="27100"/>
                </a:lnTo>
                <a:lnTo>
                  <a:pt x="31340" y="26980"/>
                </a:lnTo>
                <a:lnTo>
                  <a:pt x="31450" y="26880"/>
                </a:lnTo>
                <a:lnTo>
                  <a:pt x="31480" y="26780"/>
                </a:lnTo>
                <a:lnTo>
                  <a:pt x="31480" y="26680"/>
                </a:lnTo>
                <a:lnTo>
                  <a:pt x="31490" y="26580"/>
                </a:lnTo>
                <a:lnTo>
                  <a:pt x="31550" y="26480"/>
                </a:lnTo>
                <a:lnTo>
                  <a:pt x="31630" y="26430"/>
                </a:lnTo>
                <a:lnTo>
                  <a:pt x="31810" y="26360"/>
                </a:lnTo>
                <a:lnTo>
                  <a:pt x="31890" y="26310"/>
                </a:lnTo>
                <a:lnTo>
                  <a:pt x="31980" y="26190"/>
                </a:lnTo>
                <a:lnTo>
                  <a:pt x="32120" y="25900"/>
                </a:lnTo>
                <a:lnTo>
                  <a:pt x="32210" y="25790"/>
                </a:lnTo>
                <a:lnTo>
                  <a:pt x="32360" y="25730"/>
                </a:lnTo>
                <a:lnTo>
                  <a:pt x="32520" y="25750"/>
                </a:lnTo>
                <a:lnTo>
                  <a:pt x="33020" y="25930"/>
                </a:lnTo>
                <a:lnTo>
                  <a:pt x="33190" y="25970"/>
                </a:lnTo>
                <a:lnTo>
                  <a:pt x="33360" y="25970"/>
                </a:lnTo>
                <a:lnTo>
                  <a:pt x="33860" y="25820"/>
                </a:lnTo>
                <a:lnTo>
                  <a:pt x="33940" y="25810"/>
                </a:lnTo>
                <a:lnTo>
                  <a:pt x="34060" y="25830"/>
                </a:lnTo>
                <a:lnTo>
                  <a:pt x="34130" y="25810"/>
                </a:lnTo>
                <a:lnTo>
                  <a:pt x="34200" y="25780"/>
                </a:lnTo>
                <a:lnTo>
                  <a:pt x="34830" y="25530"/>
                </a:lnTo>
                <a:lnTo>
                  <a:pt x="34970" y="25450"/>
                </a:lnTo>
                <a:lnTo>
                  <a:pt x="35080" y="25350"/>
                </a:lnTo>
                <a:lnTo>
                  <a:pt x="35180" y="25220"/>
                </a:lnTo>
                <a:lnTo>
                  <a:pt x="35260" y="25050"/>
                </a:lnTo>
                <a:lnTo>
                  <a:pt x="35400" y="24360"/>
                </a:lnTo>
                <a:lnTo>
                  <a:pt x="35480" y="24130"/>
                </a:lnTo>
                <a:lnTo>
                  <a:pt x="35640" y="23930"/>
                </a:lnTo>
                <a:lnTo>
                  <a:pt x="36170" y="23590"/>
                </a:lnTo>
                <a:lnTo>
                  <a:pt x="36330" y="23440"/>
                </a:lnTo>
                <a:lnTo>
                  <a:pt x="36450" y="23210"/>
                </a:lnTo>
                <a:lnTo>
                  <a:pt x="36790" y="23380"/>
                </a:lnTo>
                <a:lnTo>
                  <a:pt x="36980" y="23430"/>
                </a:lnTo>
                <a:lnTo>
                  <a:pt x="37380" y="23440"/>
                </a:lnTo>
                <a:lnTo>
                  <a:pt x="37540" y="23560"/>
                </a:lnTo>
                <a:lnTo>
                  <a:pt x="37630" y="23740"/>
                </a:lnTo>
                <a:lnTo>
                  <a:pt x="37610" y="23890"/>
                </a:lnTo>
                <a:lnTo>
                  <a:pt x="37490" y="23980"/>
                </a:lnTo>
                <a:lnTo>
                  <a:pt x="37280" y="24210"/>
                </a:lnTo>
                <a:lnTo>
                  <a:pt x="37290" y="24420"/>
                </a:lnTo>
                <a:lnTo>
                  <a:pt x="37850" y="24570"/>
                </a:lnTo>
                <a:lnTo>
                  <a:pt x="38110" y="24730"/>
                </a:lnTo>
                <a:lnTo>
                  <a:pt x="38500" y="25140"/>
                </a:lnTo>
                <a:lnTo>
                  <a:pt x="38760" y="25170"/>
                </a:lnTo>
                <a:lnTo>
                  <a:pt x="39000" y="25040"/>
                </a:lnTo>
                <a:lnTo>
                  <a:pt x="39190" y="24840"/>
                </a:lnTo>
                <a:lnTo>
                  <a:pt x="39180" y="24620"/>
                </a:lnTo>
                <a:lnTo>
                  <a:pt x="39050" y="24420"/>
                </a:lnTo>
                <a:lnTo>
                  <a:pt x="39180" y="24010"/>
                </a:lnTo>
                <a:lnTo>
                  <a:pt x="39760" y="24010"/>
                </a:lnTo>
                <a:lnTo>
                  <a:pt x="40030" y="24110"/>
                </a:lnTo>
                <a:lnTo>
                  <a:pt x="40240" y="24000"/>
                </a:lnTo>
                <a:lnTo>
                  <a:pt x="40280" y="23720"/>
                </a:lnTo>
                <a:lnTo>
                  <a:pt x="40400" y="23470"/>
                </a:lnTo>
                <a:lnTo>
                  <a:pt x="40880" y="23190"/>
                </a:lnTo>
                <a:lnTo>
                  <a:pt x="41430" y="23300"/>
                </a:lnTo>
                <a:lnTo>
                  <a:pt x="41720" y="23430"/>
                </a:lnTo>
                <a:lnTo>
                  <a:pt x="41980" y="23620"/>
                </a:lnTo>
                <a:lnTo>
                  <a:pt x="42130" y="23830"/>
                </a:lnTo>
                <a:lnTo>
                  <a:pt x="42350" y="23920"/>
                </a:lnTo>
                <a:lnTo>
                  <a:pt x="42960" y="23670"/>
                </a:lnTo>
                <a:lnTo>
                  <a:pt x="43220" y="23270"/>
                </a:lnTo>
                <a:lnTo>
                  <a:pt x="43750" y="23220"/>
                </a:lnTo>
                <a:lnTo>
                  <a:pt x="44640" y="22560"/>
                </a:lnTo>
                <a:lnTo>
                  <a:pt x="45700" y="22210"/>
                </a:lnTo>
                <a:lnTo>
                  <a:pt x="45970" y="22340"/>
                </a:lnTo>
                <a:lnTo>
                  <a:pt x="45960" y="22630"/>
                </a:lnTo>
                <a:lnTo>
                  <a:pt x="45820" y="22890"/>
                </a:lnTo>
                <a:lnTo>
                  <a:pt x="45780" y="23160"/>
                </a:lnTo>
                <a:lnTo>
                  <a:pt x="45940" y="23410"/>
                </a:lnTo>
                <a:lnTo>
                  <a:pt x="46180" y="23580"/>
                </a:lnTo>
                <a:lnTo>
                  <a:pt x="46720" y="23770"/>
                </a:lnTo>
                <a:lnTo>
                  <a:pt x="46960" y="23960"/>
                </a:lnTo>
                <a:lnTo>
                  <a:pt x="47150" y="24220"/>
                </a:lnTo>
                <a:lnTo>
                  <a:pt x="47680" y="24420"/>
                </a:lnTo>
                <a:lnTo>
                  <a:pt x="48250" y="24580"/>
                </a:lnTo>
                <a:lnTo>
                  <a:pt x="49030" y="25410"/>
                </a:lnTo>
                <a:lnTo>
                  <a:pt x="49180" y="26480"/>
                </a:lnTo>
                <a:lnTo>
                  <a:pt x="49030" y="27070"/>
                </a:lnTo>
                <a:lnTo>
                  <a:pt x="49150" y="27990"/>
                </a:lnTo>
                <a:lnTo>
                  <a:pt x="49040" y="28280"/>
                </a:lnTo>
                <a:lnTo>
                  <a:pt x="48720" y="28360"/>
                </a:lnTo>
                <a:lnTo>
                  <a:pt x="48560" y="28580"/>
                </a:lnTo>
                <a:lnTo>
                  <a:pt x="48980" y="28920"/>
                </a:lnTo>
                <a:lnTo>
                  <a:pt x="49580" y="29000"/>
                </a:lnTo>
                <a:lnTo>
                  <a:pt x="49920" y="29400"/>
                </a:lnTo>
                <a:lnTo>
                  <a:pt x="50060" y="29480"/>
                </a:lnTo>
                <a:lnTo>
                  <a:pt x="50380" y="29550"/>
                </a:lnTo>
                <a:lnTo>
                  <a:pt x="50540" y="29520"/>
                </a:lnTo>
                <a:lnTo>
                  <a:pt x="50450" y="30020"/>
                </a:lnTo>
                <a:lnTo>
                  <a:pt x="50200" y="30480"/>
                </a:lnTo>
                <a:lnTo>
                  <a:pt x="50300" y="30680"/>
                </a:lnTo>
                <a:lnTo>
                  <a:pt x="50530" y="30810"/>
                </a:lnTo>
                <a:lnTo>
                  <a:pt x="50710" y="30970"/>
                </a:lnTo>
                <a:lnTo>
                  <a:pt x="50870" y="31160"/>
                </a:lnTo>
                <a:lnTo>
                  <a:pt x="50800" y="31380"/>
                </a:lnTo>
                <a:lnTo>
                  <a:pt x="50760" y="31640"/>
                </a:lnTo>
                <a:lnTo>
                  <a:pt x="50570" y="31880"/>
                </a:lnTo>
                <a:lnTo>
                  <a:pt x="50300" y="32010"/>
                </a:lnTo>
                <a:lnTo>
                  <a:pt x="49920" y="32440"/>
                </a:lnTo>
                <a:lnTo>
                  <a:pt x="49780" y="33020"/>
                </a:lnTo>
                <a:lnTo>
                  <a:pt x="49980" y="33600"/>
                </a:lnTo>
                <a:lnTo>
                  <a:pt x="49680" y="34610"/>
                </a:lnTo>
                <a:lnTo>
                  <a:pt x="49680" y="35200"/>
                </a:lnTo>
                <a:lnTo>
                  <a:pt x="49640" y="35500"/>
                </a:lnTo>
                <a:lnTo>
                  <a:pt x="49700" y="35760"/>
                </a:lnTo>
                <a:lnTo>
                  <a:pt x="49390" y="36190"/>
                </a:lnTo>
                <a:lnTo>
                  <a:pt x="49390" y="36320"/>
                </a:lnTo>
                <a:lnTo>
                  <a:pt x="49370" y="36460"/>
                </a:lnTo>
                <a:lnTo>
                  <a:pt x="49160" y="36620"/>
                </a:lnTo>
                <a:lnTo>
                  <a:pt x="49160" y="37710"/>
                </a:lnTo>
                <a:lnTo>
                  <a:pt x="49460" y="38160"/>
                </a:lnTo>
                <a:lnTo>
                  <a:pt x="49820" y="38540"/>
                </a:lnTo>
                <a:lnTo>
                  <a:pt x="50110" y="38950"/>
                </a:lnTo>
                <a:lnTo>
                  <a:pt x="50080" y="39420"/>
                </a:lnTo>
                <a:lnTo>
                  <a:pt x="49920" y="39860"/>
                </a:lnTo>
                <a:lnTo>
                  <a:pt x="49640" y="40180"/>
                </a:lnTo>
                <a:lnTo>
                  <a:pt x="49440" y="40640"/>
                </a:lnTo>
                <a:lnTo>
                  <a:pt x="49200" y="41070"/>
                </a:lnTo>
                <a:lnTo>
                  <a:pt x="48880" y="41400"/>
                </a:lnTo>
                <a:lnTo>
                  <a:pt x="48580" y="41430"/>
                </a:lnTo>
                <a:lnTo>
                  <a:pt x="48400" y="41250"/>
                </a:lnTo>
                <a:lnTo>
                  <a:pt x="48300" y="41080"/>
                </a:lnTo>
                <a:lnTo>
                  <a:pt x="48150" y="40930"/>
                </a:lnTo>
                <a:lnTo>
                  <a:pt x="47840" y="40540"/>
                </a:lnTo>
                <a:lnTo>
                  <a:pt x="47160" y="40350"/>
                </a:lnTo>
                <a:lnTo>
                  <a:pt x="46920" y="40250"/>
                </a:lnTo>
                <a:lnTo>
                  <a:pt x="46710" y="40440"/>
                </a:lnTo>
                <a:lnTo>
                  <a:pt x="46280" y="41060"/>
                </a:lnTo>
                <a:lnTo>
                  <a:pt x="45680" y="41390"/>
                </a:lnTo>
                <a:lnTo>
                  <a:pt x="45480" y="40650"/>
                </a:lnTo>
                <a:lnTo>
                  <a:pt x="45400" y="39750"/>
                </a:lnTo>
                <a:lnTo>
                  <a:pt x="45100" y="39570"/>
                </a:lnTo>
                <a:lnTo>
                  <a:pt x="44860" y="39370"/>
                </a:lnTo>
                <a:lnTo>
                  <a:pt x="44860" y="39180"/>
                </a:lnTo>
                <a:lnTo>
                  <a:pt x="44790" y="39000"/>
                </a:lnTo>
                <a:lnTo>
                  <a:pt x="44550" y="38770"/>
                </a:lnTo>
                <a:lnTo>
                  <a:pt x="44080" y="38850"/>
                </a:lnTo>
                <a:lnTo>
                  <a:pt x="43790" y="39390"/>
                </a:lnTo>
                <a:lnTo>
                  <a:pt x="43530" y="39500"/>
                </a:lnTo>
                <a:lnTo>
                  <a:pt x="43270" y="39390"/>
                </a:lnTo>
                <a:lnTo>
                  <a:pt x="43150" y="39390"/>
                </a:lnTo>
                <a:lnTo>
                  <a:pt x="43020" y="39370"/>
                </a:lnTo>
                <a:lnTo>
                  <a:pt x="42830" y="39220"/>
                </a:lnTo>
                <a:lnTo>
                  <a:pt x="42590" y="39240"/>
                </a:lnTo>
                <a:lnTo>
                  <a:pt x="42410" y="39140"/>
                </a:lnTo>
                <a:lnTo>
                  <a:pt x="42300" y="38940"/>
                </a:lnTo>
                <a:lnTo>
                  <a:pt x="42080" y="39040"/>
                </a:lnTo>
                <a:lnTo>
                  <a:pt x="41850" y="39090"/>
                </a:lnTo>
                <a:lnTo>
                  <a:pt x="41710" y="38830"/>
                </a:lnTo>
                <a:lnTo>
                  <a:pt x="41430" y="38730"/>
                </a:lnTo>
                <a:lnTo>
                  <a:pt x="41190" y="39060"/>
                </a:lnTo>
                <a:lnTo>
                  <a:pt x="41030" y="39190"/>
                </a:lnTo>
                <a:lnTo>
                  <a:pt x="40840" y="39110"/>
                </a:lnTo>
                <a:lnTo>
                  <a:pt x="40630" y="39070"/>
                </a:lnTo>
                <a:lnTo>
                  <a:pt x="40420" y="39070"/>
                </a:lnTo>
                <a:lnTo>
                  <a:pt x="39700" y="39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