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Jigawa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Nigeria • State Map | Fully Editable Vector Shape</a:t>
            </a:r>
          </a:p>
        </p:txBody>
      </p:sp>
      <p:sp>
        <p:nvSpPr>
          <p:cNvPr id="101" name="Jigawa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57400" y="11870"/>
                </a:moveTo>
                <a:lnTo>
                  <a:pt x="57610" y="11920"/>
                </a:lnTo>
                <a:lnTo>
                  <a:pt x="58330" y="12160"/>
                </a:lnTo>
                <a:lnTo>
                  <a:pt x="58990" y="11870"/>
                </a:lnTo>
                <a:lnTo>
                  <a:pt x="59110" y="11680"/>
                </a:lnTo>
                <a:lnTo>
                  <a:pt x="59200" y="11470"/>
                </a:lnTo>
                <a:lnTo>
                  <a:pt x="59330" y="11370"/>
                </a:lnTo>
                <a:lnTo>
                  <a:pt x="59860" y="11150"/>
                </a:lnTo>
                <a:lnTo>
                  <a:pt x="60230" y="11050"/>
                </a:lnTo>
                <a:lnTo>
                  <a:pt x="60940" y="10760"/>
                </a:lnTo>
                <a:lnTo>
                  <a:pt x="61280" y="10670"/>
                </a:lnTo>
                <a:lnTo>
                  <a:pt x="61600" y="10770"/>
                </a:lnTo>
                <a:lnTo>
                  <a:pt x="61790" y="11070"/>
                </a:lnTo>
                <a:lnTo>
                  <a:pt x="61990" y="11850"/>
                </a:lnTo>
                <a:lnTo>
                  <a:pt x="62060" y="12040"/>
                </a:lnTo>
                <a:lnTo>
                  <a:pt x="62390" y="12090"/>
                </a:lnTo>
                <a:lnTo>
                  <a:pt x="62890" y="11950"/>
                </a:lnTo>
                <a:lnTo>
                  <a:pt x="63140" y="11970"/>
                </a:lnTo>
                <a:lnTo>
                  <a:pt x="63410" y="12100"/>
                </a:lnTo>
                <a:lnTo>
                  <a:pt x="63690" y="12160"/>
                </a:lnTo>
                <a:lnTo>
                  <a:pt x="63950" y="12150"/>
                </a:lnTo>
                <a:lnTo>
                  <a:pt x="64160" y="12310"/>
                </a:lnTo>
                <a:lnTo>
                  <a:pt x="64390" y="12810"/>
                </a:lnTo>
                <a:lnTo>
                  <a:pt x="64530" y="13910"/>
                </a:lnTo>
                <a:lnTo>
                  <a:pt x="64690" y="14410"/>
                </a:lnTo>
                <a:lnTo>
                  <a:pt x="63690" y="15080"/>
                </a:lnTo>
                <a:lnTo>
                  <a:pt x="63290" y="14980"/>
                </a:lnTo>
                <a:lnTo>
                  <a:pt x="63060" y="14830"/>
                </a:lnTo>
                <a:lnTo>
                  <a:pt x="62490" y="14930"/>
                </a:lnTo>
                <a:lnTo>
                  <a:pt x="62250" y="15020"/>
                </a:lnTo>
                <a:lnTo>
                  <a:pt x="62080" y="15190"/>
                </a:lnTo>
                <a:lnTo>
                  <a:pt x="61970" y="15520"/>
                </a:lnTo>
                <a:lnTo>
                  <a:pt x="61900" y="15860"/>
                </a:lnTo>
                <a:lnTo>
                  <a:pt x="61350" y="17410"/>
                </a:lnTo>
                <a:lnTo>
                  <a:pt x="61300" y="17660"/>
                </a:lnTo>
                <a:lnTo>
                  <a:pt x="61370" y="17980"/>
                </a:lnTo>
                <a:lnTo>
                  <a:pt x="61250" y="18240"/>
                </a:lnTo>
                <a:lnTo>
                  <a:pt x="58940" y="19130"/>
                </a:lnTo>
                <a:lnTo>
                  <a:pt x="58690" y="19290"/>
                </a:lnTo>
                <a:lnTo>
                  <a:pt x="58440" y="19410"/>
                </a:lnTo>
                <a:lnTo>
                  <a:pt x="57800" y="19460"/>
                </a:lnTo>
                <a:lnTo>
                  <a:pt x="57390" y="19830"/>
                </a:lnTo>
                <a:lnTo>
                  <a:pt x="57230" y="20400"/>
                </a:lnTo>
                <a:lnTo>
                  <a:pt x="57550" y="20620"/>
                </a:lnTo>
                <a:lnTo>
                  <a:pt x="58020" y="20490"/>
                </a:lnTo>
                <a:lnTo>
                  <a:pt x="58290" y="20460"/>
                </a:lnTo>
                <a:lnTo>
                  <a:pt x="58550" y="20520"/>
                </a:lnTo>
                <a:lnTo>
                  <a:pt x="58670" y="20780"/>
                </a:lnTo>
                <a:lnTo>
                  <a:pt x="58780" y="21330"/>
                </a:lnTo>
                <a:lnTo>
                  <a:pt x="58790" y="21590"/>
                </a:lnTo>
                <a:lnTo>
                  <a:pt x="58540" y="22070"/>
                </a:lnTo>
                <a:lnTo>
                  <a:pt x="58510" y="22320"/>
                </a:lnTo>
                <a:lnTo>
                  <a:pt x="58660" y="22530"/>
                </a:lnTo>
                <a:lnTo>
                  <a:pt x="58910" y="22530"/>
                </a:lnTo>
                <a:lnTo>
                  <a:pt x="59040" y="22490"/>
                </a:lnTo>
                <a:lnTo>
                  <a:pt x="59350" y="23040"/>
                </a:lnTo>
                <a:lnTo>
                  <a:pt x="60080" y="24010"/>
                </a:lnTo>
                <a:lnTo>
                  <a:pt x="60630" y="24230"/>
                </a:lnTo>
                <a:lnTo>
                  <a:pt x="61840" y="24460"/>
                </a:lnTo>
                <a:lnTo>
                  <a:pt x="62480" y="24490"/>
                </a:lnTo>
                <a:lnTo>
                  <a:pt x="63030" y="24670"/>
                </a:lnTo>
                <a:lnTo>
                  <a:pt x="62990" y="24920"/>
                </a:lnTo>
                <a:lnTo>
                  <a:pt x="62810" y="25130"/>
                </a:lnTo>
                <a:lnTo>
                  <a:pt x="62550" y="25290"/>
                </a:lnTo>
                <a:lnTo>
                  <a:pt x="61710" y="25620"/>
                </a:lnTo>
                <a:lnTo>
                  <a:pt x="61560" y="26140"/>
                </a:lnTo>
                <a:lnTo>
                  <a:pt x="61640" y="26420"/>
                </a:lnTo>
                <a:lnTo>
                  <a:pt x="61430" y="26550"/>
                </a:lnTo>
                <a:lnTo>
                  <a:pt x="61140" y="26440"/>
                </a:lnTo>
                <a:lnTo>
                  <a:pt x="60880" y="26310"/>
                </a:lnTo>
                <a:lnTo>
                  <a:pt x="59680" y="26400"/>
                </a:lnTo>
                <a:lnTo>
                  <a:pt x="59250" y="26220"/>
                </a:lnTo>
                <a:lnTo>
                  <a:pt x="59070" y="25790"/>
                </a:lnTo>
                <a:lnTo>
                  <a:pt x="59140" y="25290"/>
                </a:lnTo>
                <a:lnTo>
                  <a:pt x="59140" y="24790"/>
                </a:lnTo>
                <a:lnTo>
                  <a:pt x="58970" y="24330"/>
                </a:lnTo>
                <a:lnTo>
                  <a:pt x="58640" y="24020"/>
                </a:lnTo>
                <a:lnTo>
                  <a:pt x="58200" y="24130"/>
                </a:lnTo>
                <a:lnTo>
                  <a:pt x="57220" y="24200"/>
                </a:lnTo>
                <a:lnTo>
                  <a:pt x="56840" y="24070"/>
                </a:lnTo>
                <a:lnTo>
                  <a:pt x="56540" y="23690"/>
                </a:lnTo>
                <a:lnTo>
                  <a:pt x="56070" y="23760"/>
                </a:lnTo>
                <a:lnTo>
                  <a:pt x="55590" y="23730"/>
                </a:lnTo>
                <a:lnTo>
                  <a:pt x="55110" y="23530"/>
                </a:lnTo>
                <a:lnTo>
                  <a:pt x="54660" y="23410"/>
                </a:lnTo>
                <a:lnTo>
                  <a:pt x="54200" y="23400"/>
                </a:lnTo>
                <a:lnTo>
                  <a:pt x="54220" y="23300"/>
                </a:lnTo>
                <a:lnTo>
                  <a:pt x="54210" y="23090"/>
                </a:lnTo>
                <a:lnTo>
                  <a:pt x="54220" y="22980"/>
                </a:lnTo>
                <a:lnTo>
                  <a:pt x="54290" y="22750"/>
                </a:lnTo>
                <a:lnTo>
                  <a:pt x="54410" y="22540"/>
                </a:lnTo>
                <a:lnTo>
                  <a:pt x="55080" y="21930"/>
                </a:lnTo>
                <a:lnTo>
                  <a:pt x="55150" y="21750"/>
                </a:lnTo>
                <a:lnTo>
                  <a:pt x="54980" y="21650"/>
                </a:lnTo>
                <a:lnTo>
                  <a:pt x="54880" y="21620"/>
                </a:lnTo>
                <a:lnTo>
                  <a:pt x="54710" y="21510"/>
                </a:lnTo>
                <a:lnTo>
                  <a:pt x="54500" y="21290"/>
                </a:lnTo>
                <a:lnTo>
                  <a:pt x="54390" y="21120"/>
                </a:lnTo>
                <a:lnTo>
                  <a:pt x="54220" y="20680"/>
                </a:lnTo>
                <a:lnTo>
                  <a:pt x="54130" y="20620"/>
                </a:lnTo>
                <a:lnTo>
                  <a:pt x="53930" y="20590"/>
                </a:lnTo>
                <a:lnTo>
                  <a:pt x="53600" y="20620"/>
                </a:lnTo>
                <a:lnTo>
                  <a:pt x="53480" y="20510"/>
                </a:lnTo>
                <a:lnTo>
                  <a:pt x="53580" y="20040"/>
                </a:lnTo>
                <a:lnTo>
                  <a:pt x="53860" y="19630"/>
                </a:lnTo>
                <a:lnTo>
                  <a:pt x="53920" y="19450"/>
                </a:lnTo>
                <a:lnTo>
                  <a:pt x="53960" y="19270"/>
                </a:lnTo>
                <a:lnTo>
                  <a:pt x="54050" y="19020"/>
                </a:lnTo>
                <a:lnTo>
                  <a:pt x="54070" y="18760"/>
                </a:lnTo>
                <a:lnTo>
                  <a:pt x="53950" y="18300"/>
                </a:lnTo>
                <a:lnTo>
                  <a:pt x="53870" y="18070"/>
                </a:lnTo>
                <a:lnTo>
                  <a:pt x="53520" y="18030"/>
                </a:lnTo>
                <a:lnTo>
                  <a:pt x="53250" y="18220"/>
                </a:lnTo>
                <a:lnTo>
                  <a:pt x="52780" y="18220"/>
                </a:lnTo>
                <a:lnTo>
                  <a:pt x="52770" y="18020"/>
                </a:lnTo>
                <a:lnTo>
                  <a:pt x="52720" y="17830"/>
                </a:lnTo>
                <a:lnTo>
                  <a:pt x="52660" y="17800"/>
                </a:lnTo>
                <a:lnTo>
                  <a:pt x="52350" y="17850"/>
                </a:lnTo>
                <a:lnTo>
                  <a:pt x="52170" y="17920"/>
                </a:lnTo>
                <a:lnTo>
                  <a:pt x="52090" y="17890"/>
                </a:lnTo>
                <a:lnTo>
                  <a:pt x="52020" y="17830"/>
                </a:lnTo>
                <a:lnTo>
                  <a:pt x="51910" y="17660"/>
                </a:lnTo>
                <a:lnTo>
                  <a:pt x="51980" y="17540"/>
                </a:lnTo>
                <a:lnTo>
                  <a:pt x="52060" y="17440"/>
                </a:lnTo>
                <a:lnTo>
                  <a:pt x="52090" y="17300"/>
                </a:lnTo>
                <a:lnTo>
                  <a:pt x="52090" y="16590"/>
                </a:lnTo>
                <a:lnTo>
                  <a:pt x="51770" y="16190"/>
                </a:lnTo>
                <a:lnTo>
                  <a:pt x="51290" y="16140"/>
                </a:lnTo>
                <a:lnTo>
                  <a:pt x="50870" y="15990"/>
                </a:lnTo>
                <a:lnTo>
                  <a:pt x="50810" y="15760"/>
                </a:lnTo>
                <a:lnTo>
                  <a:pt x="50820" y="15490"/>
                </a:lnTo>
                <a:lnTo>
                  <a:pt x="50720" y="15280"/>
                </a:lnTo>
                <a:lnTo>
                  <a:pt x="50530" y="15150"/>
                </a:lnTo>
                <a:lnTo>
                  <a:pt x="50330" y="15040"/>
                </a:lnTo>
                <a:lnTo>
                  <a:pt x="50150" y="14900"/>
                </a:lnTo>
                <a:lnTo>
                  <a:pt x="50080" y="14630"/>
                </a:lnTo>
                <a:lnTo>
                  <a:pt x="50090" y="14330"/>
                </a:lnTo>
                <a:lnTo>
                  <a:pt x="50060" y="14130"/>
                </a:lnTo>
                <a:lnTo>
                  <a:pt x="49880" y="14050"/>
                </a:lnTo>
                <a:lnTo>
                  <a:pt x="49390" y="13920"/>
                </a:lnTo>
                <a:lnTo>
                  <a:pt x="48940" y="13850"/>
                </a:lnTo>
                <a:lnTo>
                  <a:pt x="48490" y="13940"/>
                </a:lnTo>
                <a:lnTo>
                  <a:pt x="48110" y="14140"/>
                </a:lnTo>
                <a:lnTo>
                  <a:pt x="47880" y="14480"/>
                </a:lnTo>
                <a:lnTo>
                  <a:pt x="47750" y="14860"/>
                </a:lnTo>
                <a:lnTo>
                  <a:pt x="47660" y="15010"/>
                </a:lnTo>
                <a:lnTo>
                  <a:pt x="47530" y="14930"/>
                </a:lnTo>
                <a:lnTo>
                  <a:pt x="47500" y="14830"/>
                </a:lnTo>
                <a:lnTo>
                  <a:pt x="47500" y="14710"/>
                </a:lnTo>
                <a:lnTo>
                  <a:pt x="47440" y="14580"/>
                </a:lnTo>
                <a:lnTo>
                  <a:pt x="47060" y="13890"/>
                </a:lnTo>
                <a:lnTo>
                  <a:pt x="46970" y="13660"/>
                </a:lnTo>
                <a:lnTo>
                  <a:pt x="46810" y="13480"/>
                </a:lnTo>
                <a:lnTo>
                  <a:pt x="46210" y="13470"/>
                </a:lnTo>
                <a:lnTo>
                  <a:pt x="45810" y="13220"/>
                </a:lnTo>
                <a:lnTo>
                  <a:pt x="45790" y="12720"/>
                </a:lnTo>
                <a:lnTo>
                  <a:pt x="45850" y="12200"/>
                </a:lnTo>
                <a:lnTo>
                  <a:pt x="45960" y="12000"/>
                </a:lnTo>
                <a:lnTo>
                  <a:pt x="46770" y="11870"/>
                </a:lnTo>
                <a:lnTo>
                  <a:pt x="47310" y="11860"/>
                </a:lnTo>
                <a:lnTo>
                  <a:pt x="47810" y="11920"/>
                </a:lnTo>
                <a:lnTo>
                  <a:pt x="48980" y="11870"/>
                </a:lnTo>
                <a:lnTo>
                  <a:pt x="49120" y="12010"/>
                </a:lnTo>
                <a:lnTo>
                  <a:pt x="49250" y="12410"/>
                </a:lnTo>
                <a:lnTo>
                  <a:pt x="49460" y="12760"/>
                </a:lnTo>
                <a:lnTo>
                  <a:pt x="49630" y="12870"/>
                </a:lnTo>
                <a:lnTo>
                  <a:pt x="49820" y="12950"/>
                </a:lnTo>
                <a:lnTo>
                  <a:pt x="50000" y="12940"/>
                </a:lnTo>
                <a:lnTo>
                  <a:pt x="50230" y="12800"/>
                </a:lnTo>
                <a:lnTo>
                  <a:pt x="50330" y="12920"/>
                </a:lnTo>
                <a:lnTo>
                  <a:pt x="50440" y="13020"/>
                </a:lnTo>
                <a:lnTo>
                  <a:pt x="50740" y="13050"/>
                </a:lnTo>
                <a:lnTo>
                  <a:pt x="51150" y="12950"/>
                </a:lnTo>
                <a:lnTo>
                  <a:pt x="51510" y="12760"/>
                </a:lnTo>
                <a:lnTo>
                  <a:pt x="51850" y="12490"/>
                </a:lnTo>
                <a:lnTo>
                  <a:pt x="51930" y="12360"/>
                </a:lnTo>
                <a:lnTo>
                  <a:pt x="51990" y="12210"/>
                </a:lnTo>
                <a:lnTo>
                  <a:pt x="52060" y="12100"/>
                </a:lnTo>
                <a:lnTo>
                  <a:pt x="52150" y="12010"/>
                </a:lnTo>
                <a:lnTo>
                  <a:pt x="52280" y="11960"/>
                </a:lnTo>
                <a:lnTo>
                  <a:pt x="52320" y="11840"/>
                </a:lnTo>
                <a:lnTo>
                  <a:pt x="52330" y="11770"/>
                </a:lnTo>
                <a:lnTo>
                  <a:pt x="54540" y="12030"/>
                </a:lnTo>
                <a:lnTo>
                  <a:pt x="54820" y="12030"/>
                </a:lnTo>
                <a:lnTo>
                  <a:pt x="55220" y="11910"/>
                </a:lnTo>
                <a:lnTo>
                  <a:pt x="55360" y="11900"/>
                </a:lnTo>
                <a:lnTo>
                  <a:pt x="56970" y="12090"/>
                </a:lnTo>
                <a:lnTo>
                  <a:pt x="57130" y="12080"/>
                </a:lnTo>
                <a:lnTo>
                  <a:pt x="57180" y="12060"/>
                </a:lnTo>
                <a:lnTo>
                  <a:pt x="57260" y="12000"/>
                </a:lnTo>
                <a:lnTo>
                  <a:pt x="57350" y="11930"/>
                </a:lnTo>
                <a:lnTo>
                  <a:pt x="57400" y="11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