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Imo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Nigeria • State Map | Fully Editable Vector Shape</a:t>
            </a:r>
          </a:p>
        </p:txBody>
      </p:sp>
      <p:sp>
        <p:nvSpPr>
          <p:cNvPr id="101" name="Imo"/>
          <p:cNvSpPr/>
          <p:nvPr/>
        </p:nvSpPr>
        <p:spPr>
          <a:xfrm>
            <a:off x="3055354" y="1325880"/>
            <a:ext cx="6080985" cy="4937760"/>
          </a:xfrm>
          <a:custGeom>
            <a:avLst/>
            <a:gdLst/>
            <a:ahLst/>
            <a:cxnLst/>
            <a:rect l="0" t="0" r="100000" b="81200"/>
            <a:pathLst>
              <a:path w="100000" h="81200">
                <a:moveTo>
                  <a:pt x="39250" y="70490"/>
                </a:moveTo>
                <a:lnTo>
                  <a:pt x="39020" y="70550"/>
                </a:lnTo>
                <a:lnTo>
                  <a:pt x="38780" y="70580"/>
                </a:lnTo>
                <a:lnTo>
                  <a:pt x="38380" y="70460"/>
                </a:lnTo>
                <a:lnTo>
                  <a:pt x="37430" y="70560"/>
                </a:lnTo>
                <a:lnTo>
                  <a:pt x="36360" y="70480"/>
                </a:lnTo>
                <a:lnTo>
                  <a:pt x="35560" y="69960"/>
                </a:lnTo>
                <a:lnTo>
                  <a:pt x="35510" y="69860"/>
                </a:lnTo>
                <a:lnTo>
                  <a:pt x="35330" y="69730"/>
                </a:lnTo>
                <a:lnTo>
                  <a:pt x="35260" y="69650"/>
                </a:lnTo>
                <a:lnTo>
                  <a:pt x="35250" y="69380"/>
                </a:lnTo>
                <a:lnTo>
                  <a:pt x="35360" y="69140"/>
                </a:lnTo>
                <a:lnTo>
                  <a:pt x="35420" y="68600"/>
                </a:lnTo>
                <a:lnTo>
                  <a:pt x="35110" y="68270"/>
                </a:lnTo>
                <a:lnTo>
                  <a:pt x="34830" y="68340"/>
                </a:lnTo>
                <a:lnTo>
                  <a:pt x="34560" y="68320"/>
                </a:lnTo>
                <a:lnTo>
                  <a:pt x="34510" y="68150"/>
                </a:lnTo>
                <a:lnTo>
                  <a:pt x="34750" y="66950"/>
                </a:lnTo>
                <a:lnTo>
                  <a:pt x="34830" y="66680"/>
                </a:lnTo>
                <a:lnTo>
                  <a:pt x="35340" y="66280"/>
                </a:lnTo>
                <a:lnTo>
                  <a:pt x="35930" y="66120"/>
                </a:lnTo>
                <a:lnTo>
                  <a:pt x="36250" y="66250"/>
                </a:lnTo>
                <a:lnTo>
                  <a:pt x="36550" y="66170"/>
                </a:lnTo>
                <a:lnTo>
                  <a:pt x="36850" y="65560"/>
                </a:lnTo>
                <a:lnTo>
                  <a:pt x="36950" y="65240"/>
                </a:lnTo>
                <a:lnTo>
                  <a:pt x="37240" y="65060"/>
                </a:lnTo>
                <a:lnTo>
                  <a:pt x="37580" y="64980"/>
                </a:lnTo>
                <a:lnTo>
                  <a:pt x="37930" y="64940"/>
                </a:lnTo>
                <a:lnTo>
                  <a:pt x="38610" y="65090"/>
                </a:lnTo>
                <a:lnTo>
                  <a:pt x="38920" y="64980"/>
                </a:lnTo>
                <a:lnTo>
                  <a:pt x="39240" y="64920"/>
                </a:lnTo>
                <a:lnTo>
                  <a:pt x="39400" y="65060"/>
                </a:lnTo>
                <a:lnTo>
                  <a:pt x="39780" y="65250"/>
                </a:lnTo>
                <a:lnTo>
                  <a:pt x="39990" y="65300"/>
                </a:lnTo>
                <a:lnTo>
                  <a:pt x="40280" y="65560"/>
                </a:lnTo>
                <a:lnTo>
                  <a:pt x="40380" y="66410"/>
                </a:lnTo>
                <a:lnTo>
                  <a:pt x="40310" y="66760"/>
                </a:lnTo>
                <a:lnTo>
                  <a:pt x="40240" y="66870"/>
                </a:lnTo>
                <a:lnTo>
                  <a:pt x="40320" y="67010"/>
                </a:lnTo>
                <a:lnTo>
                  <a:pt x="40380" y="67210"/>
                </a:lnTo>
                <a:lnTo>
                  <a:pt x="40380" y="67420"/>
                </a:lnTo>
                <a:lnTo>
                  <a:pt x="40410" y="67630"/>
                </a:lnTo>
                <a:lnTo>
                  <a:pt x="40410" y="67830"/>
                </a:lnTo>
                <a:lnTo>
                  <a:pt x="40350" y="68010"/>
                </a:lnTo>
                <a:lnTo>
                  <a:pt x="40250" y="68170"/>
                </a:lnTo>
                <a:lnTo>
                  <a:pt x="40180" y="68370"/>
                </a:lnTo>
                <a:lnTo>
                  <a:pt x="40090" y="68560"/>
                </a:lnTo>
                <a:lnTo>
                  <a:pt x="39800" y="68880"/>
                </a:lnTo>
                <a:lnTo>
                  <a:pt x="39250" y="704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