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Gombe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Gombe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72960" y="29170"/>
                </a:moveTo>
                <a:lnTo>
                  <a:pt x="73050" y="29840"/>
                </a:lnTo>
                <a:lnTo>
                  <a:pt x="72490" y="30750"/>
                </a:lnTo>
                <a:lnTo>
                  <a:pt x="72480" y="31090"/>
                </a:lnTo>
                <a:lnTo>
                  <a:pt x="72630" y="31430"/>
                </a:lnTo>
                <a:lnTo>
                  <a:pt x="72870" y="31720"/>
                </a:lnTo>
                <a:lnTo>
                  <a:pt x="73160" y="31920"/>
                </a:lnTo>
                <a:lnTo>
                  <a:pt x="73490" y="32050"/>
                </a:lnTo>
                <a:lnTo>
                  <a:pt x="73760" y="32240"/>
                </a:lnTo>
                <a:lnTo>
                  <a:pt x="74270" y="33060"/>
                </a:lnTo>
                <a:lnTo>
                  <a:pt x="74810" y="33400"/>
                </a:lnTo>
                <a:lnTo>
                  <a:pt x="74730" y="34070"/>
                </a:lnTo>
                <a:lnTo>
                  <a:pt x="74770" y="35090"/>
                </a:lnTo>
                <a:lnTo>
                  <a:pt x="74660" y="35410"/>
                </a:lnTo>
                <a:lnTo>
                  <a:pt x="74380" y="35640"/>
                </a:lnTo>
                <a:lnTo>
                  <a:pt x="72970" y="36480"/>
                </a:lnTo>
                <a:lnTo>
                  <a:pt x="72330" y="36770"/>
                </a:lnTo>
                <a:lnTo>
                  <a:pt x="71630" y="36880"/>
                </a:lnTo>
                <a:lnTo>
                  <a:pt x="68970" y="36990"/>
                </a:lnTo>
                <a:lnTo>
                  <a:pt x="68170" y="36930"/>
                </a:lnTo>
                <a:lnTo>
                  <a:pt x="68220" y="36740"/>
                </a:lnTo>
                <a:lnTo>
                  <a:pt x="68050" y="36530"/>
                </a:lnTo>
                <a:lnTo>
                  <a:pt x="67830" y="36090"/>
                </a:lnTo>
                <a:lnTo>
                  <a:pt x="67710" y="35610"/>
                </a:lnTo>
                <a:lnTo>
                  <a:pt x="67660" y="35110"/>
                </a:lnTo>
                <a:lnTo>
                  <a:pt x="67430" y="34610"/>
                </a:lnTo>
                <a:lnTo>
                  <a:pt x="65870" y="33440"/>
                </a:lnTo>
                <a:lnTo>
                  <a:pt x="65560" y="33000"/>
                </a:lnTo>
                <a:lnTo>
                  <a:pt x="65600" y="32740"/>
                </a:lnTo>
                <a:lnTo>
                  <a:pt x="66460" y="32300"/>
                </a:lnTo>
                <a:lnTo>
                  <a:pt x="66480" y="32080"/>
                </a:lnTo>
                <a:lnTo>
                  <a:pt x="66450" y="31850"/>
                </a:lnTo>
                <a:lnTo>
                  <a:pt x="66470" y="30780"/>
                </a:lnTo>
                <a:lnTo>
                  <a:pt x="66310" y="30320"/>
                </a:lnTo>
                <a:lnTo>
                  <a:pt x="65820" y="30010"/>
                </a:lnTo>
                <a:lnTo>
                  <a:pt x="65280" y="29750"/>
                </a:lnTo>
                <a:lnTo>
                  <a:pt x="65200" y="29150"/>
                </a:lnTo>
                <a:lnTo>
                  <a:pt x="64960" y="28610"/>
                </a:lnTo>
                <a:lnTo>
                  <a:pt x="64150" y="28260"/>
                </a:lnTo>
                <a:lnTo>
                  <a:pt x="64180" y="28050"/>
                </a:lnTo>
                <a:lnTo>
                  <a:pt x="64570" y="27490"/>
                </a:lnTo>
                <a:lnTo>
                  <a:pt x="64690" y="27200"/>
                </a:lnTo>
                <a:lnTo>
                  <a:pt x="64950" y="26290"/>
                </a:lnTo>
                <a:lnTo>
                  <a:pt x="65180" y="25720"/>
                </a:lnTo>
                <a:lnTo>
                  <a:pt x="65400" y="25530"/>
                </a:lnTo>
                <a:lnTo>
                  <a:pt x="65980" y="25350"/>
                </a:lnTo>
                <a:lnTo>
                  <a:pt x="66220" y="25160"/>
                </a:lnTo>
                <a:lnTo>
                  <a:pt x="66590" y="24660"/>
                </a:lnTo>
                <a:lnTo>
                  <a:pt x="67300" y="24250"/>
                </a:lnTo>
                <a:lnTo>
                  <a:pt x="67480" y="24050"/>
                </a:lnTo>
                <a:lnTo>
                  <a:pt x="67600" y="23880"/>
                </a:lnTo>
                <a:lnTo>
                  <a:pt x="67760" y="23760"/>
                </a:lnTo>
                <a:lnTo>
                  <a:pt x="68810" y="23490"/>
                </a:lnTo>
                <a:lnTo>
                  <a:pt x="69850" y="24000"/>
                </a:lnTo>
                <a:lnTo>
                  <a:pt x="70330" y="24370"/>
                </a:lnTo>
                <a:lnTo>
                  <a:pt x="70750" y="24820"/>
                </a:lnTo>
                <a:lnTo>
                  <a:pt x="71120" y="25320"/>
                </a:lnTo>
                <a:lnTo>
                  <a:pt x="71910" y="26130"/>
                </a:lnTo>
                <a:lnTo>
                  <a:pt x="72070" y="26330"/>
                </a:lnTo>
                <a:lnTo>
                  <a:pt x="72120" y="26590"/>
                </a:lnTo>
                <a:lnTo>
                  <a:pt x="72020" y="28360"/>
                </a:lnTo>
                <a:lnTo>
                  <a:pt x="72080" y="28920"/>
                </a:lnTo>
                <a:lnTo>
                  <a:pt x="72140" y="29150"/>
                </a:lnTo>
                <a:lnTo>
                  <a:pt x="72680" y="29200"/>
                </a:lnTo>
                <a:lnTo>
                  <a:pt x="72960" y="29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