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Federal Capital Territory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Federal Capital Territory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6090" y="45970"/>
                </a:moveTo>
                <a:lnTo>
                  <a:pt x="35750" y="45930"/>
                </a:lnTo>
                <a:lnTo>
                  <a:pt x="35560" y="45610"/>
                </a:lnTo>
                <a:lnTo>
                  <a:pt x="35520" y="45470"/>
                </a:lnTo>
                <a:lnTo>
                  <a:pt x="35450" y="40000"/>
                </a:lnTo>
                <a:lnTo>
                  <a:pt x="35480" y="39790"/>
                </a:lnTo>
                <a:lnTo>
                  <a:pt x="35660" y="39700"/>
                </a:lnTo>
                <a:lnTo>
                  <a:pt x="37060" y="39640"/>
                </a:lnTo>
                <a:lnTo>
                  <a:pt x="37520" y="39790"/>
                </a:lnTo>
                <a:lnTo>
                  <a:pt x="38230" y="40480"/>
                </a:lnTo>
                <a:lnTo>
                  <a:pt x="38590" y="40680"/>
                </a:lnTo>
                <a:lnTo>
                  <a:pt x="38630" y="40670"/>
                </a:lnTo>
                <a:lnTo>
                  <a:pt x="39700" y="39150"/>
                </a:lnTo>
                <a:lnTo>
                  <a:pt x="40420" y="39070"/>
                </a:lnTo>
                <a:lnTo>
                  <a:pt x="40630" y="39070"/>
                </a:lnTo>
                <a:lnTo>
                  <a:pt x="40840" y="39110"/>
                </a:lnTo>
                <a:lnTo>
                  <a:pt x="41030" y="39190"/>
                </a:lnTo>
                <a:lnTo>
                  <a:pt x="41190" y="39060"/>
                </a:lnTo>
                <a:lnTo>
                  <a:pt x="41430" y="38730"/>
                </a:lnTo>
                <a:lnTo>
                  <a:pt x="41710" y="38830"/>
                </a:lnTo>
                <a:lnTo>
                  <a:pt x="41850" y="39090"/>
                </a:lnTo>
                <a:lnTo>
                  <a:pt x="42080" y="39040"/>
                </a:lnTo>
                <a:lnTo>
                  <a:pt x="42100" y="39200"/>
                </a:lnTo>
                <a:lnTo>
                  <a:pt x="42080" y="39340"/>
                </a:lnTo>
                <a:lnTo>
                  <a:pt x="41990" y="39400"/>
                </a:lnTo>
                <a:lnTo>
                  <a:pt x="41900" y="39430"/>
                </a:lnTo>
                <a:lnTo>
                  <a:pt x="41760" y="39680"/>
                </a:lnTo>
                <a:lnTo>
                  <a:pt x="41590" y="40500"/>
                </a:lnTo>
                <a:lnTo>
                  <a:pt x="41570" y="40980"/>
                </a:lnTo>
                <a:lnTo>
                  <a:pt x="41590" y="41730"/>
                </a:lnTo>
                <a:lnTo>
                  <a:pt x="41240" y="43280"/>
                </a:lnTo>
                <a:lnTo>
                  <a:pt x="40910" y="44190"/>
                </a:lnTo>
                <a:lnTo>
                  <a:pt x="40650" y="44620"/>
                </a:lnTo>
                <a:lnTo>
                  <a:pt x="40310" y="44990"/>
                </a:lnTo>
                <a:lnTo>
                  <a:pt x="39340" y="45480"/>
                </a:lnTo>
                <a:lnTo>
                  <a:pt x="38270" y="45770"/>
                </a:lnTo>
                <a:lnTo>
                  <a:pt x="37180" y="45940"/>
                </a:lnTo>
                <a:lnTo>
                  <a:pt x="37110" y="45940"/>
                </a:lnTo>
                <a:lnTo>
                  <a:pt x="36840" y="45990"/>
                </a:lnTo>
                <a:lnTo>
                  <a:pt x="36560" y="45960"/>
                </a:lnTo>
                <a:lnTo>
                  <a:pt x="36090" y="45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