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Enugu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Nigeria • State Map | Fully Editable Vector Shape</a:t>
            </a:r>
          </a:p>
        </p:txBody>
      </p:sp>
      <p:sp>
        <p:nvSpPr>
          <p:cNvPr id="101" name="Enugu"/>
          <p:cNvSpPr/>
          <p:nvPr/>
        </p:nvSpPr>
        <p:spPr>
          <a:xfrm>
            <a:off x="3055354" y="1325880"/>
            <a:ext cx="6080985" cy="4937760"/>
          </a:xfrm>
          <a:custGeom>
            <a:avLst/>
            <a:gdLst/>
            <a:ahLst/>
            <a:cxnLst/>
            <a:rect l="0" t="0" r="100000" b="81200"/>
            <a:pathLst>
              <a:path w="100000" h="81200">
                <a:moveTo>
                  <a:pt x="41080" y="56160"/>
                </a:moveTo>
                <a:lnTo>
                  <a:pt x="41160" y="56470"/>
                </a:lnTo>
                <a:lnTo>
                  <a:pt x="41450" y="57080"/>
                </a:lnTo>
                <a:lnTo>
                  <a:pt x="41660" y="57340"/>
                </a:lnTo>
                <a:lnTo>
                  <a:pt x="41910" y="57580"/>
                </a:lnTo>
                <a:lnTo>
                  <a:pt x="42200" y="57780"/>
                </a:lnTo>
                <a:lnTo>
                  <a:pt x="42480" y="57920"/>
                </a:lnTo>
                <a:lnTo>
                  <a:pt x="42790" y="57890"/>
                </a:lnTo>
                <a:lnTo>
                  <a:pt x="43010" y="57720"/>
                </a:lnTo>
                <a:lnTo>
                  <a:pt x="43290" y="57650"/>
                </a:lnTo>
                <a:lnTo>
                  <a:pt x="43600" y="57800"/>
                </a:lnTo>
                <a:lnTo>
                  <a:pt x="43790" y="58100"/>
                </a:lnTo>
                <a:lnTo>
                  <a:pt x="43880" y="58470"/>
                </a:lnTo>
                <a:lnTo>
                  <a:pt x="43870" y="58840"/>
                </a:lnTo>
                <a:lnTo>
                  <a:pt x="43610" y="59550"/>
                </a:lnTo>
                <a:lnTo>
                  <a:pt x="43110" y="59600"/>
                </a:lnTo>
                <a:lnTo>
                  <a:pt x="42860" y="59580"/>
                </a:lnTo>
                <a:lnTo>
                  <a:pt x="42610" y="59730"/>
                </a:lnTo>
                <a:lnTo>
                  <a:pt x="42910" y="60710"/>
                </a:lnTo>
                <a:lnTo>
                  <a:pt x="42910" y="61250"/>
                </a:lnTo>
                <a:lnTo>
                  <a:pt x="42580" y="62260"/>
                </a:lnTo>
                <a:lnTo>
                  <a:pt x="42710" y="62460"/>
                </a:lnTo>
                <a:lnTo>
                  <a:pt x="42720" y="62570"/>
                </a:lnTo>
                <a:lnTo>
                  <a:pt x="42810" y="62890"/>
                </a:lnTo>
                <a:lnTo>
                  <a:pt x="42820" y="63120"/>
                </a:lnTo>
                <a:lnTo>
                  <a:pt x="42880" y="63360"/>
                </a:lnTo>
                <a:lnTo>
                  <a:pt x="42890" y="63590"/>
                </a:lnTo>
                <a:lnTo>
                  <a:pt x="42740" y="63810"/>
                </a:lnTo>
                <a:lnTo>
                  <a:pt x="42560" y="64020"/>
                </a:lnTo>
                <a:lnTo>
                  <a:pt x="42510" y="64400"/>
                </a:lnTo>
                <a:lnTo>
                  <a:pt x="42600" y="64800"/>
                </a:lnTo>
                <a:lnTo>
                  <a:pt x="42390" y="64900"/>
                </a:lnTo>
                <a:lnTo>
                  <a:pt x="42120" y="64650"/>
                </a:lnTo>
                <a:lnTo>
                  <a:pt x="41960" y="64540"/>
                </a:lnTo>
                <a:lnTo>
                  <a:pt x="41760" y="64440"/>
                </a:lnTo>
                <a:lnTo>
                  <a:pt x="41390" y="64560"/>
                </a:lnTo>
                <a:lnTo>
                  <a:pt x="40890" y="64190"/>
                </a:lnTo>
                <a:lnTo>
                  <a:pt x="40530" y="64200"/>
                </a:lnTo>
                <a:lnTo>
                  <a:pt x="40170" y="64260"/>
                </a:lnTo>
                <a:lnTo>
                  <a:pt x="40150" y="64230"/>
                </a:lnTo>
                <a:lnTo>
                  <a:pt x="40100" y="64200"/>
                </a:lnTo>
                <a:lnTo>
                  <a:pt x="40020" y="64180"/>
                </a:lnTo>
                <a:lnTo>
                  <a:pt x="39980" y="64100"/>
                </a:lnTo>
                <a:lnTo>
                  <a:pt x="39850" y="64020"/>
                </a:lnTo>
                <a:lnTo>
                  <a:pt x="39770" y="64010"/>
                </a:lnTo>
                <a:lnTo>
                  <a:pt x="39570" y="64070"/>
                </a:lnTo>
                <a:lnTo>
                  <a:pt x="39350" y="64040"/>
                </a:lnTo>
                <a:lnTo>
                  <a:pt x="39190" y="63850"/>
                </a:lnTo>
                <a:lnTo>
                  <a:pt x="39110" y="63610"/>
                </a:lnTo>
                <a:lnTo>
                  <a:pt x="38980" y="63400"/>
                </a:lnTo>
                <a:lnTo>
                  <a:pt x="38890" y="63180"/>
                </a:lnTo>
                <a:lnTo>
                  <a:pt x="38930" y="62920"/>
                </a:lnTo>
                <a:lnTo>
                  <a:pt x="38750" y="62780"/>
                </a:lnTo>
                <a:lnTo>
                  <a:pt x="38720" y="62600"/>
                </a:lnTo>
                <a:lnTo>
                  <a:pt x="38600" y="62520"/>
                </a:lnTo>
                <a:lnTo>
                  <a:pt x="38490" y="62610"/>
                </a:lnTo>
                <a:lnTo>
                  <a:pt x="38370" y="62630"/>
                </a:lnTo>
                <a:lnTo>
                  <a:pt x="38310" y="62540"/>
                </a:lnTo>
                <a:lnTo>
                  <a:pt x="38340" y="62440"/>
                </a:lnTo>
                <a:lnTo>
                  <a:pt x="38350" y="62310"/>
                </a:lnTo>
                <a:lnTo>
                  <a:pt x="38350" y="62160"/>
                </a:lnTo>
                <a:lnTo>
                  <a:pt x="38400" y="62140"/>
                </a:lnTo>
                <a:lnTo>
                  <a:pt x="38450" y="62080"/>
                </a:lnTo>
                <a:lnTo>
                  <a:pt x="38430" y="62000"/>
                </a:lnTo>
                <a:lnTo>
                  <a:pt x="38390" y="61930"/>
                </a:lnTo>
                <a:lnTo>
                  <a:pt x="38150" y="61380"/>
                </a:lnTo>
                <a:lnTo>
                  <a:pt x="37990" y="61160"/>
                </a:lnTo>
                <a:lnTo>
                  <a:pt x="37880" y="61100"/>
                </a:lnTo>
                <a:lnTo>
                  <a:pt x="37620" y="61050"/>
                </a:lnTo>
                <a:lnTo>
                  <a:pt x="37510" y="61000"/>
                </a:lnTo>
                <a:lnTo>
                  <a:pt x="37440" y="60810"/>
                </a:lnTo>
                <a:lnTo>
                  <a:pt x="37650" y="60240"/>
                </a:lnTo>
                <a:lnTo>
                  <a:pt x="38070" y="59780"/>
                </a:lnTo>
                <a:lnTo>
                  <a:pt x="38100" y="59270"/>
                </a:lnTo>
                <a:lnTo>
                  <a:pt x="37870" y="59170"/>
                </a:lnTo>
                <a:lnTo>
                  <a:pt x="37630" y="59110"/>
                </a:lnTo>
                <a:lnTo>
                  <a:pt x="37190" y="58930"/>
                </a:lnTo>
                <a:lnTo>
                  <a:pt x="36790" y="58940"/>
                </a:lnTo>
                <a:lnTo>
                  <a:pt x="36690" y="58900"/>
                </a:lnTo>
                <a:lnTo>
                  <a:pt x="36700" y="58650"/>
                </a:lnTo>
                <a:lnTo>
                  <a:pt x="36630" y="58440"/>
                </a:lnTo>
                <a:lnTo>
                  <a:pt x="36830" y="58040"/>
                </a:lnTo>
                <a:lnTo>
                  <a:pt x="37090" y="57870"/>
                </a:lnTo>
                <a:lnTo>
                  <a:pt x="37100" y="57940"/>
                </a:lnTo>
                <a:lnTo>
                  <a:pt x="37110" y="58000"/>
                </a:lnTo>
                <a:lnTo>
                  <a:pt x="37140" y="58110"/>
                </a:lnTo>
                <a:lnTo>
                  <a:pt x="37190" y="58160"/>
                </a:lnTo>
                <a:lnTo>
                  <a:pt x="37310" y="58340"/>
                </a:lnTo>
                <a:lnTo>
                  <a:pt x="37500" y="58420"/>
                </a:lnTo>
                <a:lnTo>
                  <a:pt x="37840" y="58160"/>
                </a:lnTo>
                <a:lnTo>
                  <a:pt x="38120" y="57810"/>
                </a:lnTo>
                <a:lnTo>
                  <a:pt x="38760" y="57370"/>
                </a:lnTo>
                <a:lnTo>
                  <a:pt x="39130" y="57020"/>
                </a:lnTo>
                <a:lnTo>
                  <a:pt x="39570" y="56450"/>
                </a:lnTo>
                <a:lnTo>
                  <a:pt x="39710" y="56330"/>
                </a:lnTo>
                <a:lnTo>
                  <a:pt x="39940" y="56240"/>
                </a:lnTo>
                <a:lnTo>
                  <a:pt x="40190" y="56050"/>
                </a:lnTo>
                <a:lnTo>
                  <a:pt x="40460" y="55910"/>
                </a:lnTo>
                <a:lnTo>
                  <a:pt x="40830" y="55930"/>
                </a:lnTo>
                <a:lnTo>
                  <a:pt x="41080" y="561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