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Ekiti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Ekit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2680" y="48850"/>
                </a:moveTo>
                <a:lnTo>
                  <a:pt x="22760" y="48910"/>
                </a:lnTo>
                <a:lnTo>
                  <a:pt x="22800" y="49040"/>
                </a:lnTo>
                <a:lnTo>
                  <a:pt x="22960" y="49100"/>
                </a:lnTo>
                <a:lnTo>
                  <a:pt x="23430" y="48960"/>
                </a:lnTo>
                <a:lnTo>
                  <a:pt x="23930" y="49280"/>
                </a:lnTo>
                <a:lnTo>
                  <a:pt x="24230" y="49300"/>
                </a:lnTo>
                <a:lnTo>
                  <a:pt x="24420" y="49340"/>
                </a:lnTo>
                <a:lnTo>
                  <a:pt x="24740" y="49290"/>
                </a:lnTo>
                <a:lnTo>
                  <a:pt x="24800" y="49310"/>
                </a:lnTo>
                <a:lnTo>
                  <a:pt x="24870" y="49290"/>
                </a:lnTo>
                <a:lnTo>
                  <a:pt x="24960" y="49110"/>
                </a:lnTo>
                <a:lnTo>
                  <a:pt x="25010" y="48860"/>
                </a:lnTo>
                <a:lnTo>
                  <a:pt x="25170" y="48670"/>
                </a:lnTo>
                <a:lnTo>
                  <a:pt x="25440" y="48580"/>
                </a:lnTo>
                <a:lnTo>
                  <a:pt x="26250" y="48560"/>
                </a:lnTo>
                <a:lnTo>
                  <a:pt x="26100" y="48770"/>
                </a:lnTo>
                <a:lnTo>
                  <a:pt x="26110" y="49090"/>
                </a:lnTo>
                <a:lnTo>
                  <a:pt x="26260" y="49150"/>
                </a:lnTo>
                <a:lnTo>
                  <a:pt x="26460" y="49020"/>
                </a:lnTo>
                <a:lnTo>
                  <a:pt x="26730" y="48960"/>
                </a:lnTo>
                <a:lnTo>
                  <a:pt x="27020" y="48930"/>
                </a:lnTo>
                <a:lnTo>
                  <a:pt x="27160" y="48950"/>
                </a:lnTo>
                <a:lnTo>
                  <a:pt x="27270" y="49030"/>
                </a:lnTo>
                <a:lnTo>
                  <a:pt x="27260" y="49200"/>
                </a:lnTo>
                <a:lnTo>
                  <a:pt x="27090" y="49300"/>
                </a:lnTo>
                <a:lnTo>
                  <a:pt x="26870" y="49580"/>
                </a:lnTo>
                <a:lnTo>
                  <a:pt x="26810" y="49900"/>
                </a:lnTo>
                <a:lnTo>
                  <a:pt x="26920" y="50230"/>
                </a:lnTo>
                <a:lnTo>
                  <a:pt x="27170" y="50460"/>
                </a:lnTo>
                <a:lnTo>
                  <a:pt x="27280" y="50450"/>
                </a:lnTo>
                <a:lnTo>
                  <a:pt x="27400" y="50560"/>
                </a:lnTo>
                <a:lnTo>
                  <a:pt x="28000" y="50850"/>
                </a:lnTo>
                <a:lnTo>
                  <a:pt x="28340" y="50950"/>
                </a:lnTo>
                <a:lnTo>
                  <a:pt x="28200" y="51170"/>
                </a:lnTo>
                <a:lnTo>
                  <a:pt x="28020" y="51240"/>
                </a:lnTo>
                <a:lnTo>
                  <a:pt x="27810" y="51150"/>
                </a:lnTo>
                <a:lnTo>
                  <a:pt x="27610" y="51260"/>
                </a:lnTo>
                <a:lnTo>
                  <a:pt x="27540" y="51400"/>
                </a:lnTo>
                <a:lnTo>
                  <a:pt x="27440" y="51530"/>
                </a:lnTo>
                <a:lnTo>
                  <a:pt x="27240" y="51640"/>
                </a:lnTo>
                <a:lnTo>
                  <a:pt x="26920" y="52000"/>
                </a:lnTo>
                <a:lnTo>
                  <a:pt x="26820" y="52220"/>
                </a:lnTo>
                <a:lnTo>
                  <a:pt x="26680" y="52940"/>
                </a:lnTo>
                <a:lnTo>
                  <a:pt x="26260" y="53920"/>
                </a:lnTo>
                <a:lnTo>
                  <a:pt x="25470" y="54590"/>
                </a:lnTo>
                <a:lnTo>
                  <a:pt x="25040" y="54420"/>
                </a:lnTo>
                <a:lnTo>
                  <a:pt x="24880" y="53900"/>
                </a:lnTo>
                <a:lnTo>
                  <a:pt x="24690" y="53520"/>
                </a:lnTo>
                <a:lnTo>
                  <a:pt x="24310" y="53410"/>
                </a:lnTo>
                <a:lnTo>
                  <a:pt x="23770" y="53440"/>
                </a:lnTo>
                <a:lnTo>
                  <a:pt x="22940" y="53380"/>
                </a:lnTo>
                <a:lnTo>
                  <a:pt x="22660" y="53390"/>
                </a:lnTo>
                <a:lnTo>
                  <a:pt x="22130" y="53560"/>
                </a:lnTo>
                <a:lnTo>
                  <a:pt x="21530" y="51940"/>
                </a:lnTo>
                <a:lnTo>
                  <a:pt x="21490" y="51540"/>
                </a:lnTo>
                <a:lnTo>
                  <a:pt x="21570" y="51210"/>
                </a:lnTo>
                <a:lnTo>
                  <a:pt x="21630" y="50290"/>
                </a:lnTo>
                <a:lnTo>
                  <a:pt x="21980" y="49820"/>
                </a:lnTo>
                <a:lnTo>
                  <a:pt x="22270" y="49690"/>
                </a:lnTo>
                <a:lnTo>
                  <a:pt x="22500" y="49480"/>
                </a:lnTo>
                <a:lnTo>
                  <a:pt x="22680" y="4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