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Ed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3060" y="63390"/>
                </a:moveTo>
                <a:lnTo>
                  <a:pt x="23070" y="63150"/>
                </a:lnTo>
                <a:lnTo>
                  <a:pt x="22930" y="62930"/>
                </a:lnTo>
                <a:lnTo>
                  <a:pt x="22840" y="62870"/>
                </a:lnTo>
                <a:lnTo>
                  <a:pt x="22750" y="62830"/>
                </a:lnTo>
                <a:lnTo>
                  <a:pt x="22660" y="62830"/>
                </a:lnTo>
                <a:lnTo>
                  <a:pt x="22590" y="62800"/>
                </a:lnTo>
                <a:lnTo>
                  <a:pt x="22570" y="62700"/>
                </a:lnTo>
                <a:lnTo>
                  <a:pt x="22410" y="62510"/>
                </a:lnTo>
                <a:lnTo>
                  <a:pt x="22230" y="62350"/>
                </a:lnTo>
                <a:lnTo>
                  <a:pt x="22070" y="62260"/>
                </a:lnTo>
                <a:lnTo>
                  <a:pt x="22030" y="62190"/>
                </a:lnTo>
                <a:lnTo>
                  <a:pt x="22050" y="62130"/>
                </a:lnTo>
                <a:lnTo>
                  <a:pt x="22100" y="62080"/>
                </a:lnTo>
                <a:lnTo>
                  <a:pt x="22140" y="61990"/>
                </a:lnTo>
                <a:lnTo>
                  <a:pt x="22180" y="61760"/>
                </a:lnTo>
                <a:lnTo>
                  <a:pt x="22280" y="61600"/>
                </a:lnTo>
                <a:lnTo>
                  <a:pt x="22450" y="61550"/>
                </a:lnTo>
                <a:lnTo>
                  <a:pt x="22640" y="61440"/>
                </a:lnTo>
                <a:lnTo>
                  <a:pt x="22750" y="61260"/>
                </a:lnTo>
                <a:lnTo>
                  <a:pt x="22800" y="61030"/>
                </a:lnTo>
                <a:lnTo>
                  <a:pt x="22930" y="60840"/>
                </a:lnTo>
                <a:lnTo>
                  <a:pt x="23110" y="60440"/>
                </a:lnTo>
                <a:lnTo>
                  <a:pt x="22970" y="60040"/>
                </a:lnTo>
                <a:lnTo>
                  <a:pt x="22840" y="59830"/>
                </a:lnTo>
                <a:lnTo>
                  <a:pt x="22780" y="59800"/>
                </a:lnTo>
                <a:lnTo>
                  <a:pt x="22740" y="59730"/>
                </a:lnTo>
                <a:lnTo>
                  <a:pt x="22740" y="59500"/>
                </a:lnTo>
                <a:lnTo>
                  <a:pt x="22770" y="59390"/>
                </a:lnTo>
                <a:lnTo>
                  <a:pt x="22800" y="59140"/>
                </a:lnTo>
                <a:lnTo>
                  <a:pt x="22880" y="58980"/>
                </a:lnTo>
                <a:lnTo>
                  <a:pt x="23120" y="58690"/>
                </a:lnTo>
                <a:lnTo>
                  <a:pt x="23390" y="58430"/>
                </a:lnTo>
                <a:lnTo>
                  <a:pt x="23480" y="58220"/>
                </a:lnTo>
                <a:lnTo>
                  <a:pt x="23610" y="58060"/>
                </a:lnTo>
                <a:lnTo>
                  <a:pt x="23610" y="57860"/>
                </a:lnTo>
                <a:lnTo>
                  <a:pt x="23700" y="57760"/>
                </a:lnTo>
                <a:lnTo>
                  <a:pt x="23820" y="57700"/>
                </a:lnTo>
                <a:lnTo>
                  <a:pt x="25950" y="57710"/>
                </a:lnTo>
                <a:lnTo>
                  <a:pt x="26290" y="57980"/>
                </a:lnTo>
                <a:lnTo>
                  <a:pt x="26170" y="58170"/>
                </a:lnTo>
                <a:lnTo>
                  <a:pt x="26090" y="58390"/>
                </a:lnTo>
                <a:lnTo>
                  <a:pt x="26290" y="58890"/>
                </a:lnTo>
                <a:lnTo>
                  <a:pt x="26460" y="58860"/>
                </a:lnTo>
                <a:lnTo>
                  <a:pt x="26830" y="58560"/>
                </a:lnTo>
                <a:lnTo>
                  <a:pt x="27050" y="58580"/>
                </a:lnTo>
                <a:lnTo>
                  <a:pt x="27150" y="58670"/>
                </a:lnTo>
                <a:lnTo>
                  <a:pt x="27390" y="58720"/>
                </a:lnTo>
                <a:lnTo>
                  <a:pt x="27510" y="58680"/>
                </a:lnTo>
                <a:lnTo>
                  <a:pt x="27600" y="58620"/>
                </a:lnTo>
                <a:lnTo>
                  <a:pt x="27700" y="58440"/>
                </a:lnTo>
                <a:lnTo>
                  <a:pt x="27740" y="58340"/>
                </a:lnTo>
                <a:lnTo>
                  <a:pt x="27830" y="57850"/>
                </a:lnTo>
                <a:lnTo>
                  <a:pt x="27900" y="57660"/>
                </a:lnTo>
                <a:lnTo>
                  <a:pt x="28070" y="57620"/>
                </a:lnTo>
                <a:lnTo>
                  <a:pt x="28070" y="57500"/>
                </a:lnTo>
                <a:lnTo>
                  <a:pt x="28100" y="57450"/>
                </a:lnTo>
                <a:lnTo>
                  <a:pt x="28140" y="57430"/>
                </a:lnTo>
                <a:lnTo>
                  <a:pt x="28170" y="57360"/>
                </a:lnTo>
                <a:lnTo>
                  <a:pt x="28140" y="57270"/>
                </a:lnTo>
                <a:lnTo>
                  <a:pt x="28030" y="57040"/>
                </a:lnTo>
                <a:lnTo>
                  <a:pt x="28050" y="56770"/>
                </a:lnTo>
                <a:lnTo>
                  <a:pt x="28150" y="56490"/>
                </a:lnTo>
                <a:lnTo>
                  <a:pt x="28350" y="56280"/>
                </a:lnTo>
                <a:lnTo>
                  <a:pt x="28450" y="56150"/>
                </a:lnTo>
                <a:lnTo>
                  <a:pt x="28500" y="55970"/>
                </a:lnTo>
                <a:lnTo>
                  <a:pt x="28850" y="55170"/>
                </a:lnTo>
                <a:lnTo>
                  <a:pt x="28820" y="55090"/>
                </a:lnTo>
                <a:lnTo>
                  <a:pt x="28830" y="54990"/>
                </a:lnTo>
                <a:lnTo>
                  <a:pt x="29000" y="54800"/>
                </a:lnTo>
                <a:lnTo>
                  <a:pt x="29180" y="54640"/>
                </a:lnTo>
                <a:lnTo>
                  <a:pt x="29310" y="54560"/>
                </a:lnTo>
                <a:lnTo>
                  <a:pt x="29410" y="54450"/>
                </a:lnTo>
                <a:lnTo>
                  <a:pt x="29480" y="54200"/>
                </a:lnTo>
                <a:lnTo>
                  <a:pt x="29460" y="54030"/>
                </a:lnTo>
                <a:lnTo>
                  <a:pt x="29410" y="53920"/>
                </a:lnTo>
                <a:lnTo>
                  <a:pt x="29380" y="53680"/>
                </a:lnTo>
                <a:lnTo>
                  <a:pt x="29460" y="53520"/>
                </a:lnTo>
                <a:lnTo>
                  <a:pt x="29420" y="53390"/>
                </a:lnTo>
                <a:lnTo>
                  <a:pt x="29200" y="53240"/>
                </a:lnTo>
                <a:lnTo>
                  <a:pt x="29270" y="52970"/>
                </a:lnTo>
                <a:lnTo>
                  <a:pt x="29370" y="52880"/>
                </a:lnTo>
                <a:lnTo>
                  <a:pt x="29580" y="52830"/>
                </a:lnTo>
                <a:lnTo>
                  <a:pt x="29670" y="52790"/>
                </a:lnTo>
                <a:lnTo>
                  <a:pt x="29840" y="52590"/>
                </a:lnTo>
                <a:lnTo>
                  <a:pt x="29980" y="52350"/>
                </a:lnTo>
                <a:lnTo>
                  <a:pt x="30110" y="52420"/>
                </a:lnTo>
                <a:lnTo>
                  <a:pt x="30260" y="52390"/>
                </a:lnTo>
                <a:lnTo>
                  <a:pt x="30390" y="52470"/>
                </a:lnTo>
                <a:lnTo>
                  <a:pt x="30360" y="52620"/>
                </a:lnTo>
                <a:lnTo>
                  <a:pt x="30610" y="52700"/>
                </a:lnTo>
                <a:lnTo>
                  <a:pt x="30670" y="52880"/>
                </a:lnTo>
                <a:lnTo>
                  <a:pt x="30580" y="53210"/>
                </a:lnTo>
                <a:lnTo>
                  <a:pt x="30770" y="53470"/>
                </a:lnTo>
                <a:lnTo>
                  <a:pt x="31120" y="53460"/>
                </a:lnTo>
                <a:lnTo>
                  <a:pt x="31470" y="53320"/>
                </a:lnTo>
                <a:lnTo>
                  <a:pt x="31620" y="53220"/>
                </a:lnTo>
                <a:lnTo>
                  <a:pt x="31770" y="53190"/>
                </a:lnTo>
                <a:lnTo>
                  <a:pt x="31850" y="53320"/>
                </a:lnTo>
                <a:lnTo>
                  <a:pt x="31960" y="53420"/>
                </a:lnTo>
                <a:lnTo>
                  <a:pt x="32210" y="53590"/>
                </a:lnTo>
                <a:lnTo>
                  <a:pt x="32430" y="53840"/>
                </a:lnTo>
                <a:lnTo>
                  <a:pt x="32600" y="53850"/>
                </a:lnTo>
                <a:lnTo>
                  <a:pt x="32890" y="53780"/>
                </a:lnTo>
                <a:lnTo>
                  <a:pt x="33050" y="53800"/>
                </a:lnTo>
                <a:lnTo>
                  <a:pt x="33240" y="53970"/>
                </a:lnTo>
                <a:lnTo>
                  <a:pt x="33410" y="54390"/>
                </a:lnTo>
                <a:lnTo>
                  <a:pt x="33510" y="54530"/>
                </a:lnTo>
                <a:lnTo>
                  <a:pt x="33540" y="54670"/>
                </a:lnTo>
                <a:lnTo>
                  <a:pt x="33640" y="54820"/>
                </a:lnTo>
                <a:lnTo>
                  <a:pt x="34020" y="54750"/>
                </a:lnTo>
                <a:lnTo>
                  <a:pt x="34330" y="54620"/>
                </a:lnTo>
                <a:lnTo>
                  <a:pt x="34530" y="54600"/>
                </a:lnTo>
                <a:lnTo>
                  <a:pt x="34640" y="54690"/>
                </a:lnTo>
                <a:lnTo>
                  <a:pt x="34730" y="54800"/>
                </a:lnTo>
                <a:lnTo>
                  <a:pt x="34750" y="54930"/>
                </a:lnTo>
                <a:lnTo>
                  <a:pt x="34850" y="54990"/>
                </a:lnTo>
                <a:lnTo>
                  <a:pt x="35050" y="55050"/>
                </a:lnTo>
                <a:lnTo>
                  <a:pt x="35070" y="55110"/>
                </a:lnTo>
                <a:lnTo>
                  <a:pt x="35190" y="55380"/>
                </a:lnTo>
                <a:lnTo>
                  <a:pt x="35210" y="55450"/>
                </a:lnTo>
                <a:lnTo>
                  <a:pt x="35220" y="55590"/>
                </a:lnTo>
                <a:lnTo>
                  <a:pt x="35190" y="55730"/>
                </a:lnTo>
                <a:lnTo>
                  <a:pt x="35090" y="56010"/>
                </a:lnTo>
                <a:lnTo>
                  <a:pt x="35060" y="56410"/>
                </a:lnTo>
                <a:lnTo>
                  <a:pt x="34990" y="56590"/>
                </a:lnTo>
                <a:lnTo>
                  <a:pt x="34990" y="56670"/>
                </a:lnTo>
                <a:lnTo>
                  <a:pt x="34990" y="57000"/>
                </a:lnTo>
                <a:lnTo>
                  <a:pt x="34970" y="57070"/>
                </a:lnTo>
                <a:lnTo>
                  <a:pt x="34780" y="57500"/>
                </a:lnTo>
                <a:lnTo>
                  <a:pt x="34690" y="57790"/>
                </a:lnTo>
                <a:lnTo>
                  <a:pt x="34690" y="57920"/>
                </a:lnTo>
                <a:lnTo>
                  <a:pt x="34730" y="58320"/>
                </a:lnTo>
                <a:lnTo>
                  <a:pt x="34700" y="59300"/>
                </a:lnTo>
                <a:lnTo>
                  <a:pt x="34730" y="59620"/>
                </a:lnTo>
                <a:lnTo>
                  <a:pt x="34880" y="60060"/>
                </a:lnTo>
                <a:lnTo>
                  <a:pt x="34890" y="60170"/>
                </a:lnTo>
                <a:lnTo>
                  <a:pt x="34890" y="60280"/>
                </a:lnTo>
                <a:lnTo>
                  <a:pt x="34660" y="60570"/>
                </a:lnTo>
                <a:lnTo>
                  <a:pt x="34440" y="60640"/>
                </a:lnTo>
                <a:lnTo>
                  <a:pt x="34180" y="60590"/>
                </a:lnTo>
                <a:lnTo>
                  <a:pt x="33900" y="60600"/>
                </a:lnTo>
                <a:lnTo>
                  <a:pt x="33440" y="60790"/>
                </a:lnTo>
                <a:lnTo>
                  <a:pt x="32520" y="61350"/>
                </a:lnTo>
                <a:lnTo>
                  <a:pt x="31810" y="61650"/>
                </a:lnTo>
                <a:lnTo>
                  <a:pt x="31610" y="61770"/>
                </a:lnTo>
                <a:lnTo>
                  <a:pt x="31290" y="62170"/>
                </a:lnTo>
                <a:lnTo>
                  <a:pt x="31080" y="62160"/>
                </a:lnTo>
                <a:lnTo>
                  <a:pt x="30930" y="61920"/>
                </a:lnTo>
                <a:lnTo>
                  <a:pt x="30730" y="61720"/>
                </a:lnTo>
                <a:lnTo>
                  <a:pt x="30480" y="61690"/>
                </a:lnTo>
                <a:lnTo>
                  <a:pt x="30300" y="61860"/>
                </a:lnTo>
                <a:lnTo>
                  <a:pt x="30190" y="62070"/>
                </a:lnTo>
                <a:lnTo>
                  <a:pt x="30170" y="62350"/>
                </a:lnTo>
                <a:lnTo>
                  <a:pt x="30410" y="62770"/>
                </a:lnTo>
                <a:lnTo>
                  <a:pt x="30430" y="63030"/>
                </a:lnTo>
                <a:lnTo>
                  <a:pt x="30520" y="63330"/>
                </a:lnTo>
                <a:lnTo>
                  <a:pt x="30760" y="63710"/>
                </a:lnTo>
                <a:lnTo>
                  <a:pt x="31210" y="64130"/>
                </a:lnTo>
                <a:lnTo>
                  <a:pt x="31350" y="64160"/>
                </a:lnTo>
                <a:lnTo>
                  <a:pt x="31450" y="64250"/>
                </a:lnTo>
                <a:lnTo>
                  <a:pt x="31450" y="64550"/>
                </a:lnTo>
                <a:lnTo>
                  <a:pt x="31360" y="64840"/>
                </a:lnTo>
                <a:lnTo>
                  <a:pt x="31050" y="65200"/>
                </a:lnTo>
                <a:lnTo>
                  <a:pt x="30630" y="65520"/>
                </a:lnTo>
                <a:lnTo>
                  <a:pt x="30320" y="65890"/>
                </a:lnTo>
                <a:lnTo>
                  <a:pt x="29930" y="66170"/>
                </a:lnTo>
                <a:lnTo>
                  <a:pt x="29190" y="66330"/>
                </a:lnTo>
                <a:lnTo>
                  <a:pt x="29050" y="66330"/>
                </a:lnTo>
                <a:lnTo>
                  <a:pt x="28920" y="66290"/>
                </a:lnTo>
                <a:lnTo>
                  <a:pt x="28910" y="66170"/>
                </a:lnTo>
                <a:lnTo>
                  <a:pt x="28940" y="66080"/>
                </a:lnTo>
                <a:lnTo>
                  <a:pt x="28900" y="65990"/>
                </a:lnTo>
                <a:lnTo>
                  <a:pt x="28820" y="65920"/>
                </a:lnTo>
                <a:lnTo>
                  <a:pt x="28780" y="65830"/>
                </a:lnTo>
                <a:lnTo>
                  <a:pt x="28950" y="65560"/>
                </a:lnTo>
                <a:lnTo>
                  <a:pt x="28980" y="65280"/>
                </a:lnTo>
                <a:lnTo>
                  <a:pt x="28770" y="65120"/>
                </a:lnTo>
                <a:lnTo>
                  <a:pt x="28510" y="64980"/>
                </a:lnTo>
                <a:lnTo>
                  <a:pt x="28100" y="64530"/>
                </a:lnTo>
                <a:lnTo>
                  <a:pt x="27220" y="64050"/>
                </a:lnTo>
                <a:lnTo>
                  <a:pt x="26750" y="64070"/>
                </a:lnTo>
                <a:lnTo>
                  <a:pt x="26330" y="64330"/>
                </a:lnTo>
                <a:lnTo>
                  <a:pt x="26280" y="64430"/>
                </a:lnTo>
                <a:lnTo>
                  <a:pt x="26210" y="64490"/>
                </a:lnTo>
                <a:lnTo>
                  <a:pt x="26130" y="64480"/>
                </a:lnTo>
                <a:lnTo>
                  <a:pt x="25990" y="64420"/>
                </a:lnTo>
                <a:lnTo>
                  <a:pt x="25700" y="64210"/>
                </a:lnTo>
                <a:lnTo>
                  <a:pt x="25420" y="64190"/>
                </a:lnTo>
                <a:lnTo>
                  <a:pt x="25190" y="64230"/>
                </a:lnTo>
                <a:lnTo>
                  <a:pt x="24700" y="64210"/>
                </a:lnTo>
                <a:lnTo>
                  <a:pt x="24620" y="64390"/>
                </a:lnTo>
                <a:lnTo>
                  <a:pt x="24660" y="64640"/>
                </a:lnTo>
                <a:lnTo>
                  <a:pt x="24230" y="65020"/>
                </a:lnTo>
                <a:lnTo>
                  <a:pt x="24090" y="65070"/>
                </a:lnTo>
                <a:lnTo>
                  <a:pt x="23940" y="64960"/>
                </a:lnTo>
                <a:lnTo>
                  <a:pt x="23880" y="64560"/>
                </a:lnTo>
                <a:lnTo>
                  <a:pt x="23950" y="64060"/>
                </a:lnTo>
                <a:lnTo>
                  <a:pt x="23590" y="63650"/>
                </a:lnTo>
                <a:lnTo>
                  <a:pt x="23060" y="63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