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Ebonyi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Ebonyi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43610" y="59550"/>
                </a:moveTo>
                <a:lnTo>
                  <a:pt x="43860" y="60080"/>
                </a:lnTo>
                <a:lnTo>
                  <a:pt x="44380" y="60400"/>
                </a:lnTo>
                <a:lnTo>
                  <a:pt x="44720" y="59940"/>
                </a:lnTo>
                <a:lnTo>
                  <a:pt x="44790" y="59300"/>
                </a:lnTo>
                <a:lnTo>
                  <a:pt x="44910" y="59050"/>
                </a:lnTo>
                <a:lnTo>
                  <a:pt x="45230" y="59010"/>
                </a:lnTo>
                <a:lnTo>
                  <a:pt x="45530" y="59010"/>
                </a:lnTo>
                <a:lnTo>
                  <a:pt x="45820" y="58940"/>
                </a:lnTo>
                <a:lnTo>
                  <a:pt x="46110" y="58560"/>
                </a:lnTo>
                <a:lnTo>
                  <a:pt x="46280" y="58520"/>
                </a:lnTo>
                <a:lnTo>
                  <a:pt x="46450" y="58530"/>
                </a:lnTo>
                <a:lnTo>
                  <a:pt x="46540" y="58400"/>
                </a:lnTo>
                <a:lnTo>
                  <a:pt x="46570" y="58320"/>
                </a:lnTo>
                <a:lnTo>
                  <a:pt x="46720" y="58340"/>
                </a:lnTo>
                <a:lnTo>
                  <a:pt x="46800" y="58460"/>
                </a:lnTo>
                <a:lnTo>
                  <a:pt x="46860" y="58760"/>
                </a:lnTo>
                <a:lnTo>
                  <a:pt x="46960" y="59010"/>
                </a:lnTo>
                <a:lnTo>
                  <a:pt x="47130" y="59210"/>
                </a:lnTo>
                <a:lnTo>
                  <a:pt x="47240" y="59630"/>
                </a:lnTo>
                <a:lnTo>
                  <a:pt x="47530" y="59960"/>
                </a:lnTo>
                <a:lnTo>
                  <a:pt x="47630" y="60040"/>
                </a:lnTo>
                <a:lnTo>
                  <a:pt x="47740" y="60100"/>
                </a:lnTo>
                <a:lnTo>
                  <a:pt x="47790" y="60180"/>
                </a:lnTo>
                <a:lnTo>
                  <a:pt x="47820" y="60260"/>
                </a:lnTo>
                <a:lnTo>
                  <a:pt x="47950" y="60410"/>
                </a:lnTo>
                <a:lnTo>
                  <a:pt x="47980" y="60650"/>
                </a:lnTo>
                <a:lnTo>
                  <a:pt x="48060" y="60850"/>
                </a:lnTo>
                <a:lnTo>
                  <a:pt x="48220" y="61060"/>
                </a:lnTo>
                <a:lnTo>
                  <a:pt x="48250" y="61300"/>
                </a:lnTo>
                <a:lnTo>
                  <a:pt x="47770" y="61560"/>
                </a:lnTo>
                <a:lnTo>
                  <a:pt x="47720" y="61820"/>
                </a:lnTo>
                <a:lnTo>
                  <a:pt x="47860" y="62040"/>
                </a:lnTo>
                <a:lnTo>
                  <a:pt x="47800" y="62560"/>
                </a:lnTo>
                <a:lnTo>
                  <a:pt x="47370" y="62990"/>
                </a:lnTo>
                <a:lnTo>
                  <a:pt x="47200" y="63220"/>
                </a:lnTo>
                <a:lnTo>
                  <a:pt x="47050" y="63450"/>
                </a:lnTo>
                <a:lnTo>
                  <a:pt x="46910" y="64020"/>
                </a:lnTo>
                <a:lnTo>
                  <a:pt x="46790" y="64220"/>
                </a:lnTo>
                <a:lnTo>
                  <a:pt x="46570" y="64120"/>
                </a:lnTo>
                <a:lnTo>
                  <a:pt x="46370" y="64120"/>
                </a:lnTo>
                <a:lnTo>
                  <a:pt x="46270" y="64280"/>
                </a:lnTo>
                <a:lnTo>
                  <a:pt x="46150" y="64430"/>
                </a:lnTo>
                <a:lnTo>
                  <a:pt x="45800" y="64600"/>
                </a:lnTo>
                <a:lnTo>
                  <a:pt x="45660" y="64730"/>
                </a:lnTo>
                <a:lnTo>
                  <a:pt x="45470" y="64740"/>
                </a:lnTo>
                <a:lnTo>
                  <a:pt x="45320" y="64400"/>
                </a:lnTo>
                <a:lnTo>
                  <a:pt x="45030" y="64310"/>
                </a:lnTo>
                <a:lnTo>
                  <a:pt x="44730" y="64410"/>
                </a:lnTo>
                <a:lnTo>
                  <a:pt x="44640" y="64600"/>
                </a:lnTo>
                <a:lnTo>
                  <a:pt x="44760" y="64840"/>
                </a:lnTo>
                <a:lnTo>
                  <a:pt x="44670" y="65180"/>
                </a:lnTo>
                <a:lnTo>
                  <a:pt x="44400" y="65590"/>
                </a:lnTo>
                <a:lnTo>
                  <a:pt x="44300" y="65700"/>
                </a:lnTo>
                <a:lnTo>
                  <a:pt x="44290" y="65880"/>
                </a:lnTo>
                <a:lnTo>
                  <a:pt x="44310" y="66050"/>
                </a:lnTo>
                <a:lnTo>
                  <a:pt x="44210" y="66200"/>
                </a:lnTo>
                <a:lnTo>
                  <a:pt x="44090" y="66350"/>
                </a:lnTo>
                <a:lnTo>
                  <a:pt x="44020" y="66520"/>
                </a:lnTo>
                <a:lnTo>
                  <a:pt x="43990" y="66710"/>
                </a:lnTo>
                <a:lnTo>
                  <a:pt x="43710" y="66610"/>
                </a:lnTo>
                <a:lnTo>
                  <a:pt x="43470" y="66420"/>
                </a:lnTo>
                <a:lnTo>
                  <a:pt x="43340" y="66190"/>
                </a:lnTo>
                <a:lnTo>
                  <a:pt x="43290" y="65930"/>
                </a:lnTo>
                <a:lnTo>
                  <a:pt x="42880" y="65740"/>
                </a:lnTo>
                <a:lnTo>
                  <a:pt x="41780" y="65720"/>
                </a:lnTo>
                <a:lnTo>
                  <a:pt x="41330" y="65500"/>
                </a:lnTo>
                <a:lnTo>
                  <a:pt x="41400" y="65010"/>
                </a:lnTo>
                <a:lnTo>
                  <a:pt x="41390" y="64560"/>
                </a:lnTo>
                <a:lnTo>
                  <a:pt x="41760" y="64440"/>
                </a:lnTo>
                <a:lnTo>
                  <a:pt x="41960" y="64540"/>
                </a:lnTo>
                <a:lnTo>
                  <a:pt x="42120" y="64650"/>
                </a:lnTo>
                <a:lnTo>
                  <a:pt x="42390" y="64900"/>
                </a:lnTo>
                <a:lnTo>
                  <a:pt x="42600" y="64800"/>
                </a:lnTo>
                <a:lnTo>
                  <a:pt x="42510" y="64400"/>
                </a:lnTo>
                <a:lnTo>
                  <a:pt x="42560" y="64020"/>
                </a:lnTo>
                <a:lnTo>
                  <a:pt x="42740" y="63810"/>
                </a:lnTo>
                <a:lnTo>
                  <a:pt x="42890" y="63590"/>
                </a:lnTo>
                <a:lnTo>
                  <a:pt x="42880" y="63360"/>
                </a:lnTo>
                <a:lnTo>
                  <a:pt x="42820" y="63120"/>
                </a:lnTo>
                <a:lnTo>
                  <a:pt x="42810" y="62890"/>
                </a:lnTo>
                <a:lnTo>
                  <a:pt x="42720" y="62570"/>
                </a:lnTo>
                <a:lnTo>
                  <a:pt x="42710" y="62460"/>
                </a:lnTo>
                <a:lnTo>
                  <a:pt x="42580" y="62260"/>
                </a:lnTo>
                <a:lnTo>
                  <a:pt x="42910" y="61250"/>
                </a:lnTo>
                <a:lnTo>
                  <a:pt x="42910" y="60710"/>
                </a:lnTo>
                <a:lnTo>
                  <a:pt x="42610" y="59730"/>
                </a:lnTo>
                <a:lnTo>
                  <a:pt x="42860" y="59580"/>
                </a:lnTo>
                <a:lnTo>
                  <a:pt x="43110" y="59600"/>
                </a:lnTo>
                <a:lnTo>
                  <a:pt x="43610" y="59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