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Delta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Delt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2210" y="65460"/>
                </a:moveTo>
                <a:lnTo>
                  <a:pt x="22220" y="65450"/>
                </a:lnTo>
                <a:lnTo>
                  <a:pt x="23060" y="63390"/>
                </a:lnTo>
                <a:lnTo>
                  <a:pt x="23590" y="63650"/>
                </a:lnTo>
                <a:lnTo>
                  <a:pt x="23950" y="64060"/>
                </a:lnTo>
                <a:lnTo>
                  <a:pt x="23880" y="64560"/>
                </a:lnTo>
                <a:lnTo>
                  <a:pt x="23940" y="64960"/>
                </a:lnTo>
                <a:lnTo>
                  <a:pt x="24090" y="65070"/>
                </a:lnTo>
                <a:lnTo>
                  <a:pt x="24230" y="65020"/>
                </a:lnTo>
                <a:lnTo>
                  <a:pt x="24660" y="64640"/>
                </a:lnTo>
                <a:lnTo>
                  <a:pt x="24620" y="64390"/>
                </a:lnTo>
                <a:lnTo>
                  <a:pt x="24700" y="64210"/>
                </a:lnTo>
                <a:lnTo>
                  <a:pt x="25190" y="64230"/>
                </a:lnTo>
                <a:lnTo>
                  <a:pt x="25420" y="64190"/>
                </a:lnTo>
                <a:lnTo>
                  <a:pt x="25700" y="64210"/>
                </a:lnTo>
                <a:lnTo>
                  <a:pt x="25990" y="64420"/>
                </a:lnTo>
                <a:lnTo>
                  <a:pt x="26130" y="64480"/>
                </a:lnTo>
                <a:lnTo>
                  <a:pt x="26210" y="64490"/>
                </a:lnTo>
                <a:lnTo>
                  <a:pt x="26280" y="64430"/>
                </a:lnTo>
                <a:lnTo>
                  <a:pt x="26330" y="64330"/>
                </a:lnTo>
                <a:lnTo>
                  <a:pt x="26750" y="64070"/>
                </a:lnTo>
                <a:lnTo>
                  <a:pt x="27220" y="64050"/>
                </a:lnTo>
                <a:lnTo>
                  <a:pt x="28100" y="64530"/>
                </a:lnTo>
                <a:lnTo>
                  <a:pt x="28510" y="64980"/>
                </a:lnTo>
                <a:lnTo>
                  <a:pt x="28770" y="65120"/>
                </a:lnTo>
                <a:lnTo>
                  <a:pt x="28980" y="65280"/>
                </a:lnTo>
                <a:lnTo>
                  <a:pt x="28950" y="65560"/>
                </a:lnTo>
                <a:lnTo>
                  <a:pt x="28780" y="65830"/>
                </a:lnTo>
                <a:lnTo>
                  <a:pt x="28820" y="65920"/>
                </a:lnTo>
                <a:lnTo>
                  <a:pt x="28900" y="65990"/>
                </a:lnTo>
                <a:lnTo>
                  <a:pt x="28940" y="66080"/>
                </a:lnTo>
                <a:lnTo>
                  <a:pt x="28910" y="66170"/>
                </a:lnTo>
                <a:lnTo>
                  <a:pt x="28920" y="66290"/>
                </a:lnTo>
                <a:lnTo>
                  <a:pt x="29050" y="66330"/>
                </a:lnTo>
                <a:lnTo>
                  <a:pt x="29190" y="66330"/>
                </a:lnTo>
                <a:lnTo>
                  <a:pt x="29930" y="66170"/>
                </a:lnTo>
                <a:lnTo>
                  <a:pt x="30320" y="65890"/>
                </a:lnTo>
                <a:lnTo>
                  <a:pt x="30630" y="65520"/>
                </a:lnTo>
                <a:lnTo>
                  <a:pt x="31050" y="65200"/>
                </a:lnTo>
                <a:lnTo>
                  <a:pt x="31360" y="64840"/>
                </a:lnTo>
                <a:lnTo>
                  <a:pt x="31450" y="64550"/>
                </a:lnTo>
                <a:lnTo>
                  <a:pt x="31450" y="64250"/>
                </a:lnTo>
                <a:lnTo>
                  <a:pt x="31350" y="64160"/>
                </a:lnTo>
                <a:lnTo>
                  <a:pt x="31210" y="64130"/>
                </a:lnTo>
                <a:lnTo>
                  <a:pt x="30760" y="63710"/>
                </a:lnTo>
                <a:lnTo>
                  <a:pt x="30520" y="63330"/>
                </a:lnTo>
                <a:lnTo>
                  <a:pt x="30430" y="63030"/>
                </a:lnTo>
                <a:lnTo>
                  <a:pt x="30410" y="62770"/>
                </a:lnTo>
                <a:lnTo>
                  <a:pt x="30170" y="62350"/>
                </a:lnTo>
                <a:lnTo>
                  <a:pt x="30190" y="62070"/>
                </a:lnTo>
                <a:lnTo>
                  <a:pt x="30300" y="61860"/>
                </a:lnTo>
                <a:lnTo>
                  <a:pt x="30480" y="61690"/>
                </a:lnTo>
                <a:lnTo>
                  <a:pt x="30730" y="61720"/>
                </a:lnTo>
                <a:lnTo>
                  <a:pt x="30930" y="61920"/>
                </a:lnTo>
                <a:lnTo>
                  <a:pt x="31080" y="62160"/>
                </a:lnTo>
                <a:lnTo>
                  <a:pt x="31290" y="62170"/>
                </a:lnTo>
                <a:lnTo>
                  <a:pt x="31610" y="61770"/>
                </a:lnTo>
                <a:lnTo>
                  <a:pt x="31810" y="61650"/>
                </a:lnTo>
                <a:lnTo>
                  <a:pt x="32520" y="61350"/>
                </a:lnTo>
                <a:lnTo>
                  <a:pt x="33440" y="60790"/>
                </a:lnTo>
                <a:lnTo>
                  <a:pt x="33900" y="60600"/>
                </a:lnTo>
                <a:lnTo>
                  <a:pt x="34180" y="60590"/>
                </a:lnTo>
                <a:lnTo>
                  <a:pt x="34440" y="60640"/>
                </a:lnTo>
                <a:lnTo>
                  <a:pt x="34660" y="60570"/>
                </a:lnTo>
                <a:lnTo>
                  <a:pt x="34890" y="60280"/>
                </a:lnTo>
                <a:lnTo>
                  <a:pt x="34890" y="60520"/>
                </a:lnTo>
                <a:lnTo>
                  <a:pt x="34930" y="60740"/>
                </a:lnTo>
                <a:lnTo>
                  <a:pt x="35140" y="61490"/>
                </a:lnTo>
                <a:lnTo>
                  <a:pt x="35180" y="61910"/>
                </a:lnTo>
                <a:lnTo>
                  <a:pt x="35320" y="62280"/>
                </a:lnTo>
                <a:lnTo>
                  <a:pt x="35350" y="62580"/>
                </a:lnTo>
                <a:lnTo>
                  <a:pt x="35380" y="62680"/>
                </a:lnTo>
                <a:lnTo>
                  <a:pt x="35480" y="62870"/>
                </a:lnTo>
                <a:lnTo>
                  <a:pt x="35520" y="62980"/>
                </a:lnTo>
                <a:lnTo>
                  <a:pt x="35530" y="63080"/>
                </a:lnTo>
                <a:lnTo>
                  <a:pt x="35510" y="63420"/>
                </a:lnTo>
                <a:lnTo>
                  <a:pt x="35480" y="63520"/>
                </a:lnTo>
                <a:lnTo>
                  <a:pt x="35430" y="63580"/>
                </a:lnTo>
                <a:lnTo>
                  <a:pt x="35350" y="63620"/>
                </a:lnTo>
                <a:lnTo>
                  <a:pt x="35250" y="63660"/>
                </a:lnTo>
                <a:lnTo>
                  <a:pt x="35100" y="63780"/>
                </a:lnTo>
                <a:lnTo>
                  <a:pt x="35070" y="63950"/>
                </a:lnTo>
                <a:lnTo>
                  <a:pt x="35100" y="64350"/>
                </a:lnTo>
                <a:lnTo>
                  <a:pt x="34990" y="64740"/>
                </a:lnTo>
                <a:lnTo>
                  <a:pt x="34990" y="64810"/>
                </a:lnTo>
                <a:lnTo>
                  <a:pt x="35000" y="64940"/>
                </a:lnTo>
                <a:lnTo>
                  <a:pt x="34990" y="65010"/>
                </a:lnTo>
                <a:lnTo>
                  <a:pt x="34960" y="65070"/>
                </a:lnTo>
                <a:lnTo>
                  <a:pt x="34660" y="65480"/>
                </a:lnTo>
                <a:lnTo>
                  <a:pt x="34510" y="65740"/>
                </a:lnTo>
                <a:lnTo>
                  <a:pt x="34430" y="65930"/>
                </a:lnTo>
                <a:lnTo>
                  <a:pt x="34380" y="66140"/>
                </a:lnTo>
                <a:lnTo>
                  <a:pt x="34360" y="66460"/>
                </a:lnTo>
                <a:lnTo>
                  <a:pt x="34160" y="67340"/>
                </a:lnTo>
                <a:lnTo>
                  <a:pt x="34010" y="67690"/>
                </a:lnTo>
                <a:lnTo>
                  <a:pt x="33980" y="67850"/>
                </a:lnTo>
                <a:lnTo>
                  <a:pt x="33950" y="68060"/>
                </a:lnTo>
                <a:lnTo>
                  <a:pt x="33910" y="68160"/>
                </a:lnTo>
                <a:lnTo>
                  <a:pt x="33850" y="68240"/>
                </a:lnTo>
                <a:lnTo>
                  <a:pt x="33710" y="68400"/>
                </a:lnTo>
                <a:lnTo>
                  <a:pt x="33660" y="68430"/>
                </a:lnTo>
                <a:lnTo>
                  <a:pt x="33530" y="68480"/>
                </a:lnTo>
                <a:lnTo>
                  <a:pt x="33480" y="68520"/>
                </a:lnTo>
                <a:lnTo>
                  <a:pt x="33410" y="68600"/>
                </a:lnTo>
                <a:lnTo>
                  <a:pt x="33360" y="68630"/>
                </a:lnTo>
                <a:lnTo>
                  <a:pt x="33370" y="68650"/>
                </a:lnTo>
                <a:lnTo>
                  <a:pt x="33500" y="68980"/>
                </a:lnTo>
                <a:lnTo>
                  <a:pt x="33520" y="69140"/>
                </a:lnTo>
                <a:lnTo>
                  <a:pt x="33400" y="69210"/>
                </a:lnTo>
                <a:lnTo>
                  <a:pt x="32420" y="69360"/>
                </a:lnTo>
                <a:lnTo>
                  <a:pt x="32290" y="69400"/>
                </a:lnTo>
                <a:lnTo>
                  <a:pt x="32150" y="69510"/>
                </a:lnTo>
                <a:lnTo>
                  <a:pt x="32080" y="69570"/>
                </a:lnTo>
                <a:lnTo>
                  <a:pt x="32030" y="69640"/>
                </a:lnTo>
                <a:lnTo>
                  <a:pt x="31990" y="69720"/>
                </a:lnTo>
                <a:lnTo>
                  <a:pt x="31970" y="69810"/>
                </a:lnTo>
                <a:lnTo>
                  <a:pt x="31970" y="69920"/>
                </a:lnTo>
                <a:lnTo>
                  <a:pt x="31950" y="69960"/>
                </a:lnTo>
                <a:lnTo>
                  <a:pt x="31820" y="70000"/>
                </a:lnTo>
                <a:lnTo>
                  <a:pt x="31500" y="70000"/>
                </a:lnTo>
                <a:lnTo>
                  <a:pt x="31350" y="70050"/>
                </a:lnTo>
                <a:lnTo>
                  <a:pt x="31290" y="70230"/>
                </a:lnTo>
                <a:lnTo>
                  <a:pt x="31310" y="70310"/>
                </a:lnTo>
                <a:lnTo>
                  <a:pt x="31380" y="70430"/>
                </a:lnTo>
                <a:lnTo>
                  <a:pt x="31400" y="70490"/>
                </a:lnTo>
                <a:lnTo>
                  <a:pt x="31360" y="70570"/>
                </a:lnTo>
                <a:lnTo>
                  <a:pt x="31270" y="70620"/>
                </a:lnTo>
                <a:lnTo>
                  <a:pt x="31090" y="70670"/>
                </a:lnTo>
                <a:lnTo>
                  <a:pt x="31030" y="70720"/>
                </a:lnTo>
                <a:lnTo>
                  <a:pt x="30990" y="70770"/>
                </a:lnTo>
                <a:lnTo>
                  <a:pt x="30930" y="70810"/>
                </a:lnTo>
                <a:lnTo>
                  <a:pt x="30830" y="70830"/>
                </a:lnTo>
                <a:lnTo>
                  <a:pt x="30740" y="70820"/>
                </a:lnTo>
                <a:lnTo>
                  <a:pt x="30640" y="70790"/>
                </a:lnTo>
                <a:lnTo>
                  <a:pt x="30560" y="70780"/>
                </a:lnTo>
                <a:lnTo>
                  <a:pt x="30490" y="70810"/>
                </a:lnTo>
                <a:lnTo>
                  <a:pt x="30270" y="71110"/>
                </a:lnTo>
                <a:lnTo>
                  <a:pt x="30150" y="71170"/>
                </a:lnTo>
                <a:lnTo>
                  <a:pt x="29940" y="71150"/>
                </a:lnTo>
                <a:lnTo>
                  <a:pt x="29790" y="71080"/>
                </a:lnTo>
                <a:lnTo>
                  <a:pt x="29630" y="70980"/>
                </a:lnTo>
                <a:lnTo>
                  <a:pt x="29370" y="70750"/>
                </a:lnTo>
                <a:lnTo>
                  <a:pt x="29270" y="70800"/>
                </a:lnTo>
                <a:lnTo>
                  <a:pt x="29020" y="71160"/>
                </a:lnTo>
                <a:lnTo>
                  <a:pt x="28810" y="71270"/>
                </a:lnTo>
                <a:lnTo>
                  <a:pt x="28580" y="71310"/>
                </a:lnTo>
                <a:lnTo>
                  <a:pt x="28440" y="71280"/>
                </a:lnTo>
                <a:lnTo>
                  <a:pt x="28300" y="71330"/>
                </a:lnTo>
                <a:lnTo>
                  <a:pt x="28160" y="71390"/>
                </a:lnTo>
                <a:lnTo>
                  <a:pt x="28020" y="71440"/>
                </a:lnTo>
                <a:lnTo>
                  <a:pt x="27760" y="71620"/>
                </a:lnTo>
                <a:lnTo>
                  <a:pt x="27480" y="71760"/>
                </a:lnTo>
                <a:lnTo>
                  <a:pt x="27370" y="71760"/>
                </a:lnTo>
                <a:lnTo>
                  <a:pt x="27240" y="71780"/>
                </a:lnTo>
                <a:lnTo>
                  <a:pt x="27050" y="71750"/>
                </a:lnTo>
                <a:lnTo>
                  <a:pt x="26910" y="71640"/>
                </a:lnTo>
                <a:lnTo>
                  <a:pt x="26520" y="71430"/>
                </a:lnTo>
                <a:lnTo>
                  <a:pt x="26170" y="71310"/>
                </a:lnTo>
                <a:lnTo>
                  <a:pt x="25880" y="71120"/>
                </a:lnTo>
                <a:lnTo>
                  <a:pt x="25680" y="70950"/>
                </a:lnTo>
                <a:lnTo>
                  <a:pt x="25630" y="70830"/>
                </a:lnTo>
                <a:lnTo>
                  <a:pt x="25790" y="70850"/>
                </a:lnTo>
                <a:lnTo>
                  <a:pt x="25950" y="70890"/>
                </a:lnTo>
                <a:lnTo>
                  <a:pt x="25890" y="70790"/>
                </a:lnTo>
                <a:lnTo>
                  <a:pt x="25680" y="70570"/>
                </a:lnTo>
                <a:lnTo>
                  <a:pt x="25610" y="70520"/>
                </a:lnTo>
                <a:lnTo>
                  <a:pt x="25580" y="70550"/>
                </a:lnTo>
                <a:lnTo>
                  <a:pt x="25580" y="70690"/>
                </a:lnTo>
                <a:lnTo>
                  <a:pt x="25560" y="70720"/>
                </a:lnTo>
                <a:lnTo>
                  <a:pt x="25490" y="70730"/>
                </a:lnTo>
                <a:lnTo>
                  <a:pt x="25430" y="70740"/>
                </a:lnTo>
                <a:lnTo>
                  <a:pt x="25320" y="70780"/>
                </a:lnTo>
                <a:lnTo>
                  <a:pt x="25220" y="70730"/>
                </a:lnTo>
                <a:lnTo>
                  <a:pt x="25040" y="70760"/>
                </a:lnTo>
                <a:lnTo>
                  <a:pt x="24960" y="70720"/>
                </a:lnTo>
                <a:lnTo>
                  <a:pt x="24950" y="70660"/>
                </a:lnTo>
                <a:lnTo>
                  <a:pt x="24960" y="70390"/>
                </a:lnTo>
                <a:lnTo>
                  <a:pt x="24930" y="70040"/>
                </a:lnTo>
                <a:lnTo>
                  <a:pt x="24770" y="69350"/>
                </a:lnTo>
                <a:lnTo>
                  <a:pt x="24810" y="69250"/>
                </a:lnTo>
                <a:lnTo>
                  <a:pt x="24990" y="69210"/>
                </a:lnTo>
                <a:lnTo>
                  <a:pt x="25490" y="69200"/>
                </a:lnTo>
                <a:lnTo>
                  <a:pt x="25630" y="69160"/>
                </a:lnTo>
                <a:lnTo>
                  <a:pt x="25650" y="69230"/>
                </a:lnTo>
                <a:lnTo>
                  <a:pt x="25670" y="69280"/>
                </a:lnTo>
                <a:lnTo>
                  <a:pt x="25740" y="69370"/>
                </a:lnTo>
                <a:lnTo>
                  <a:pt x="25800" y="69330"/>
                </a:lnTo>
                <a:lnTo>
                  <a:pt x="25850" y="69210"/>
                </a:lnTo>
                <a:lnTo>
                  <a:pt x="25900" y="69160"/>
                </a:lnTo>
                <a:lnTo>
                  <a:pt x="25940" y="69130"/>
                </a:lnTo>
                <a:lnTo>
                  <a:pt x="26200" y="69030"/>
                </a:lnTo>
                <a:lnTo>
                  <a:pt x="26330" y="69000"/>
                </a:lnTo>
                <a:lnTo>
                  <a:pt x="26440" y="69010"/>
                </a:lnTo>
                <a:lnTo>
                  <a:pt x="26520" y="69060"/>
                </a:lnTo>
                <a:lnTo>
                  <a:pt x="26570" y="69060"/>
                </a:lnTo>
                <a:lnTo>
                  <a:pt x="26510" y="68970"/>
                </a:lnTo>
                <a:lnTo>
                  <a:pt x="26330" y="68810"/>
                </a:lnTo>
                <a:lnTo>
                  <a:pt x="26260" y="68690"/>
                </a:lnTo>
                <a:lnTo>
                  <a:pt x="26230" y="68590"/>
                </a:lnTo>
                <a:lnTo>
                  <a:pt x="26220" y="68460"/>
                </a:lnTo>
                <a:lnTo>
                  <a:pt x="26240" y="68340"/>
                </a:lnTo>
                <a:lnTo>
                  <a:pt x="26280" y="68250"/>
                </a:lnTo>
                <a:lnTo>
                  <a:pt x="26380" y="68190"/>
                </a:lnTo>
                <a:lnTo>
                  <a:pt x="26500" y="68160"/>
                </a:lnTo>
                <a:lnTo>
                  <a:pt x="26750" y="68170"/>
                </a:lnTo>
                <a:lnTo>
                  <a:pt x="26840" y="68130"/>
                </a:lnTo>
                <a:lnTo>
                  <a:pt x="26930" y="68030"/>
                </a:lnTo>
                <a:lnTo>
                  <a:pt x="27040" y="67860"/>
                </a:lnTo>
                <a:lnTo>
                  <a:pt x="26920" y="67910"/>
                </a:lnTo>
                <a:lnTo>
                  <a:pt x="26820" y="68000"/>
                </a:lnTo>
                <a:lnTo>
                  <a:pt x="26710" y="68060"/>
                </a:lnTo>
                <a:lnTo>
                  <a:pt x="26570" y="68010"/>
                </a:lnTo>
                <a:lnTo>
                  <a:pt x="26550" y="68050"/>
                </a:lnTo>
                <a:lnTo>
                  <a:pt x="26500" y="68080"/>
                </a:lnTo>
                <a:lnTo>
                  <a:pt x="26460" y="68120"/>
                </a:lnTo>
                <a:lnTo>
                  <a:pt x="26290" y="68080"/>
                </a:lnTo>
                <a:lnTo>
                  <a:pt x="26110" y="68170"/>
                </a:lnTo>
                <a:lnTo>
                  <a:pt x="26000" y="68340"/>
                </a:lnTo>
                <a:lnTo>
                  <a:pt x="26050" y="68540"/>
                </a:lnTo>
                <a:lnTo>
                  <a:pt x="25960" y="68720"/>
                </a:lnTo>
                <a:lnTo>
                  <a:pt x="25860" y="68840"/>
                </a:lnTo>
                <a:lnTo>
                  <a:pt x="25740" y="68870"/>
                </a:lnTo>
                <a:lnTo>
                  <a:pt x="25580" y="68800"/>
                </a:lnTo>
                <a:lnTo>
                  <a:pt x="25540" y="68750"/>
                </a:lnTo>
                <a:lnTo>
                  <a:pt x="25520" y="68700"/>
                </a:lnTo>
                <a:lnTo>
                  <a:pt x="25490" y="68660"/>
                </a:lnTo>
                <a:lnTo>
                  <a:pt x="25400" y="68650"/>
                </a:lnTo>
                <a:lnTo>
                  <a:pt x="25360" y="68690"/>
                </a:lnTo>
                <a:lnTo>
                  <a:pt x="25380" y="68790"/>
                </a:lnTo>
                <a:lnTo>
                  <a:pt x="25430" y="68890"/>
                </a:lnTo>
                <a:lnTo>
                  <a:pt x="25480" y="68960"/>
                </a:lnTo>
                <a:lnTo>
                  <a:pt x="25040" y="68930"/>
                </a:lnTo>
                <a:lnTo>
                  <a:pt x="24180" y="68650"/>
                </a:lnTo>
                <a:lnTo>
                  <a:pt x="24150" y="68610"/>
                </a:lnTo>
                <a:lnTo>
                  <a:pt x="24110" y="68520"/>
                </a:lnTo>
                <a:lnTo>
                  <a:pt x="24090" y="68480"/>
                </a:lnTo>
                <a:lnTo>
                  <a:pt x="23850" y="68260"/>
                </a:lnTo>
                <a:lnTo>
                  <a:pt x="23690" y="68150"/>
                </a:lnTo>
                <a:lnTo>
                  <a:pt x="23630" y="67990"/>
                </a:lnTo>
                <a:lnTo>
                  <a:pt x="23620" y="67830"/>
                </a:lnTo>
                <a:lnTo>
                  <a:pt x="23640" y="67750"/>
                </a:lnTo>
                <a:lnTo>
                  <a:pt x="23690" y="67730"/>
                </a:lnTo>
                <a:lnTo>
                  <a:pt x="23810" y="67590"/>
                </a:lnTo>
                <a:lnTo>
                  <a:pt x="23880" y="67550"/>
                </a:lnTo>
                <a:lnTo>
                  <a:pt x="23930" y="67540"/>
                </a:lnTo>
                <a:lnTo>
                  <a:pt x="24680" y="67570"/>
                </a:lnTo>
                <a:lnTo>
                  <a:pt x="24960" y="67610"/>
                </a:lnTo>
                <a:lnTo>
                  <a:pt x="25110" y="67700"/>
                </a:lnTo>
                <a:lnTo>
                  <a:pt x="25170" y="67700"/>
                </a:lnTo>
                <a:lnTo>
                  <a:pt x="25240" y="67590"/>
                </a:lnTo>
                <a:lnTo>
                  <a:pt x="25370" y="67320"/>
                </a:lnTo>
                <a:lnTo>
                  <a:pt x="25430" y="67230"/>
                </a:lnTo>
                <a:lnTo>
                  <a:pt x="25520" y="67190"/>
                </a:lnTo>
                <a:lnTo>
                  <a:pt x="25640" y="67190"/>
                </a:lnTo>
                <a:lnTo>
                  <a:pt x="25760" y="67230"/>
                </a:lnTo>
                <a:lnTo>
                  <a:pt x="25840" y="67290"/>
                </a:lnTo>
                <a:lnTo>
                  <a:pt x="25860" y="67340"/>
                </a:lnTo>
                <a:lnTo>
                  <a:pt x="25900" y="67510"/>
                </a:lnTo>
                <a:lnTo>
                  <a:pt x="25920" y="67550"/>
                </a:lnTo>
                <a:lnTo>
                  <a:pt x="26000" y="67540"/>
                </a:lnTo>
                <a:lnTo>
                  <a:pt x="26040" y="67520"/>
                </a:lnTo>
                <a:lnTo>
                  <a:pt x="26050" y="67470"/>
                </a:lnTo>
                <a:lnTo>
                  <a:pt x="26050" y="67390"/>
                </a:lnTo>
                <a:lnTo>
                  <a:pt x="25990" y="67270"/>
                </a:lnTo>
                <a:lnTo>
                  <a:pt x="25870" y="67140"/>
                </a:lnTo>
                <a:lnTo>
                  <a:pt x="25710" y="67030"/>
                </a:lnTo>
                <a:lnTo>
                  <a:pt x="25580" y="66970"/>
                </a:lnTo>
                <a:lnTo>
                  <a:pt x="25440" y="66980"/>
                </a:lnTo>
                <a:lnTo>
                  <a:pt x="25360" y="67050"/>
                </a:lnTo>
                <a:lnTo>
                  <a:pt x="25270" y="67290"/>
                </a:lnTo>
                <a:lnTo>
                  <a:pt x="25190" y="67360"/>
                </a:lnTo>
                <a:lnTo>
                  <a:pt x="25070" y="67420"/>
                </a:lnTo>
                <a:lnTo>
                  <a:pt x="24930" y="67450"/>
                </a:lnTo>
                <a:lnTo>
                  <a:pt x="24800" y="67440"/>
                </a:lnTo>
                <a:lnTo>
                  <a:pt x="24660" y="67360"/>
                </a:lnTo>
                <a:lnTo>
                  <a:pt x="24600" y="67250"/>
                </a:lnTo>
                <a:lnTo>
                  <a:pt x="24600" y="67120"/>
                </a:lnTo>
                <a:lnTo>
                  <a:pt x="24740" y="66710"/>
                </a:lnTo>
                <a:lnTo>
                  <a:pt x="24760" y="66600"/>
                </a:lnTo>
                <a:lnTo>
                  <a:pt x="24750" y="66450"/>
                </a:lnTo>
                <a:lnTo>
                  <a:pt x="24700" y="66450"/>
                </a:lnTo>
                <a:lnTo>
                  <a:pt x="24490" y="67020"/>
                </a:lnTo>
                <a:lnTo>
                  <a:pt x="24410" y="67170"/>
                </a:lnTo>
                <a:lnTo>
                  <a:pt x="24310" y="67270"/>
                </a:lnTo>
                <a:lnTo>
                  <a:pt x="24180" y="67320"/>
                </a:lnTo>
                <a:lnTo>
                  <a:pt x="24000" y="67340"/>
                </a:lnTo>
                <a:lnTo>
                  <a:pt x="23920" y="67360"/>
                </a:lnTo>
                <a:lnTo>
                  <a:pt x="23740" y="67460"/>
                </a:lnTo>
                <a:lnTo>
                  <a:pt x="23550" y="67530"/>
                </a:lnTo>
                <a:lnTo>
                  <a:pt x="23510" y="67510"/>
                </a:lnTo>
                <a:lnTo>
                  <a:pt x="23400" y="67440"/>
                </a:lnTo>
                <a:lnTo>
                  <a:pt x="23290" y="67340"/>
                </a:lnTo>
                <a:lnTo>
                  <a:pt x="23170" y="67190"/>
                </a:lnTo>
                <a:lnTo>
                  <a:pt x="23070" y="67030"/>
                </a:lnTo>
                <a:lnTo>
                  <a:pt x="23000" y="66820"/>
                </a:lnTo>
                <a:lnTo>
                  <a:pt x="22930" y="66710"/>
                </a:lnTo>
                <a:lnTo>
                  <a:pt x="22860" y="66570"/>
                </a:lnTo>
                <a:lnTo>
                  <a:pt x="22830" y="66400"/>
                </a:lnTo>
                <a:lnTo>
                  <a:pt x="22850" y="66240"/>
                </a:lnTo>
                <a:lnTo>
                  <a:pt x="22900" y="66070"/>
                </a:lnTo>
                <a:lnTo>
                  <a:pt x="22970" y="65930"/>
                </a:lnTo>
                <a:lnTo>
                  <a:pt x="23060" y="65870"/>
                </a:lnTo>
                <a:lnTo>
                  <a:pt x="23150" y="65900"/>
                </a:lnTo>
                <a:lnTo>
                  <a:pt x="23300" y="66020"/>
                </a:lnTo>
                <a:lnTo>
                  <a:pt x="23360" y="66040"/>
                </a:lnTo>
                <a:lnTo>
                  <a:pt x="23400" y="65990"/>
                </a:lnTo>
                <a:lnTo>
                  <a:pt x="23380" y="65920"/>
                </a:lnTo>
                <a:lnTo>
                  <a:pt x="23350" y="65840"/>
                </a:lnTo>
                <a:lnTo>
                  <a:pt x="23360" y="65770"/>
                </a:lnTo>
                <a:lnTo>
                  <a:pt x="23600" y="65560"/>
                </a:lnTo>
                <a:lnTo>
                  <a:pt x="24220" y="65330"/>
                </a:lnTo>
                <a:lnTo>
                  <a:pt x="24390" y="65040"/>
                </a:lnTo>
                <a:lnTo>
                  <a:pt x="24230" y="65070"/>
                </a:lnTo>
                <a:lnTo>
                  <a:pt x="23970" y="65300"/>
                </a:lnTo>
                <a:lnTo>
                  <a:pt x="23670" y="65390"/>
                </a:lnTo>
                <a:lnTo>
                  <a:pt x="23100" y="65700"/>
                </a:lnTo>
                <a:lnTo>
                  <a:pt x="22990" y="65780"/>
                </a:lnTo>
                <a:lnTo>
                  <a:pt x="22610" y="66130"/>
                </a:lnTo>
                <a:lnTo>
                  <a:pt x="22530" y="66130"/>
                </a:lnTo>
                <a:lnTo>
                  <a:pt x="22250" y="65500"/>
                </a:lnTo>
                <a:lnTo>
                  <a:pt x="22210" y="65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