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Cross River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Cross River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56200" y="61170"/>
                </a:moveTo>
                <a:lnTo>
                  <a:pt x="56150" y="61190"/>
                </a:lnTo>
                <a:lnTo>
                  <a:pt x="55930" y="61330"/>
                </a:lnTo>
                <a:lnTo>
                  <a:pt x="55700" y="61770"/>
                </a:lnTo>
                <a:lnTo>
                  <a:pt x="55490" y="61900"/>
                </a:lnTo>
                <a:lnTo>
                  <a:pt x="55370" y="61910"/>
                </a:lnTo>
                <a:lnTo>
                  <a:pt x="55270" y="61900"/>
                </a:lnTo>
                <a:lnTo>
                  <a:pt x="55180" y="61910"/>
                </a:lnTo>
                <a:lnTo>
                  <a:pt x="55080" y="61960"/>
                </a:lnTo>
                <a:lnTo>
                  <a:pt x="54980" y="62080"/>
                </a:lnTo>
                <a:lnTo>
                  <a:pt x="54760" y="62540"/>
                </a:lnTo>
                <a:lnTo>
                  <a:pt x="54570" y="62810"/>
                </a:lnTo>
                <a:lnTo>
                  <a:pt x="53530" y="63650"/>
                </a:lnTo>
                <a:lnTo>
                  <a:pt x="52830" y="64380"/>
                </a:lnTo>
                <a:lnTo>
                  <a:pt x="52670" y="64620"/>
                </a:lnTo>
                <a:lnTo>
                  <a:pt x="52570" y="64720"/>
                </a:lnTo>
                <a:lnTo>
                  <a:pt x="52450" y="64780"/>
                </a:lnTo>
                <a:lnTo>
                  <a:pt x="52410" y="64830"/>
                </a:lnTo>
                <a:lnTo>
                  <a:pt x="52390" y="65050"/>
                </a:lnTo>
                <a:lnTo>
                  <a:pt x="52370" y="65150"/>
                </a:lnTo>
                <a:lnTo>
                  <a:pt x="52230" y="65170"/>
                </a:lnTo>
                <a:lnTo>
                  <a:pt x="52070" y="65110"/>
                </a:lnTo>
                <a:lnTo>
                  <a:pt x="51900" y="65080"/>
                </a:lnTo>
                <a:lnTo>
                  <a:pt x="51770" y="65210"/>
                </a:lnTo>
                <a:lnTo>
                  <a:pt x="51670" y="65340"/>
                </a:lnTo>
                <a:lnTo>
                  <a:pt x="51400" y="65520"/>
                </a:lnTo>
                <a:lnTo>
                  <a:pt x="51320" y="65640"/>
                </a:lnTo>
                <a:lnTo>
                  <a:pt x="51340" y="65800"/>
                </a:lnTo>
                <a:lnTo>
                  <a:pt x="51420" y="65920"/>
                </a:lnTo>
                <a:lnTo>
                  <a:pt x="51490" y="66050"/>
                </a:lnTo>
                <a:lnTo>
                  <a:pt x="51450" y="66240"/>
                </a:lnTo>
                <a:lnTo>
                  <a:pt x="51320" y="66410"/>
                </a:lnTo>
                <a:lnTo>
                  <a:pt x="51190" y="66510"/>
                </a:lnTo>
                <a:lnTo>
                  <a:pt x="51130" y="66610"/>
                </a:lnTo>
                <a:lnTo>
                  <a:pt x="51230" y="66810"/>
                </a:lnTo>
                <a:lnTo>
                  <a:pt x="51380" y="66960"/>
                </a:lnTo>
                <a:lnTo>
                  <a:pt x="51550" y="67090"/>
                </a:lnTo>
                <a:lnTo>
                  <a:pt x="51690" y="67240"/>
                </a:lnTo>
                <a:lnTo>
                  <a:pt x="51770" y="67440"/>
                </a:lnTo>
                <a:lnTo>
                  <a:pt x="51730" y="67620"/>
                </a:lnTo>
                <a:lnTo>
                  <a:pt x="51620" y="67770"/>
                </a:lnTo>
                <a:lnTo>
                  <a:pt x="51480" y="67910"/>
                </a:lnTo>
                <a:lnTo>
                  <a:pt x="51360" y="68060"/>
                </a:lnTo>
                <a:lnTo>
                  <a:pt x="51320" y="68220"/>
                </a:lnTo>
                <a:lnTo>
                  <a:pt x="51330" y="68370"/>
                </a:lnTo>
                <a:lnTo>
                  <a:pt x="51350" y="68520"/>
                </a:lnTo>
                <a:lnTo>
                  <a:pt x="51360" y="68680"/>
                </a:lnTo>
                <a:lnTo>
                  <a:pt x="51310" y="68850"/>
                </a:lnTo>
                <a:lnTo>
                  <a:pt x="51150" y="69170"/>
                </a:lnTo>
                <a:lnTo>
                  <a:pt x="51100" y="69350"/>
                </a:lnTo>
                <a:lnTo>
                  <a:pt x="51110" y="69450"/>
                </a:lnTo>
                <a:lnTo>
                  <a:pt x="51170" y="69640"/>
                </a:lnTo>
                <a:lnTo>
                  <a:pt x="51180" y="69720"/>
                </a:lnTo>
                <a:lnTo>
                  <a:pt x="50970" y="70750"/>
                </a:lnTo>
                <a:lnTo>
                  <a:pt x="50920" y="70850"/>
                </a:lnTo>
                <a:lnTo>
                  <a:pt x="50840" y="70890"/>
                </a:lnTo>
                <a:lnTo>
                  <a:pt x="50750" y="70900"/>
                </a:lnTo>
                <a:lnTo>
                  <a:pt x="50670" y="70940"/>
                </a:lnTo>
                <a:lnTo>
                  <a:pt x="50590" y="71020"/>
                </a:lnTo>
                <a:lnTo>
                  <a:pt x="50440" y="71250"/>
                </a:lnTo>
                <a:lnTo>
                  <a:pt x="50400" y="71350"/>
                </a:lnTo>
                <a:lnTo>
                  <a:pt x="50280" y="71680"/>
                </a:lnTo>
                <a:lnTo>
                  <a:pt x="50210" y="71830"/>
                </a:lnTo>
                <a:lnTo>
                  <a:pt x="50100" y="71990"/>
                </a:lnTo>
                <a:lnTo>
                  <a:pt x="49800" y="72460"/>
                </a:lnTo>
                <a:lnTo>
                  <a:pt x="49760" y="72600"/>
                </a:lnTo>
                <a:lnTo>
                  <a:pt x="49550" y="72750"/>
                </a:lnTo>
                <a:lnTo>
                  <a:pt x="49480" y="72870"/>
                </a:lnTo>
                <a:lnTo>
                  <a:pt x="49510" y="73030"/>
                </a:lnTo>
                <a:lnTo>
                  <a:pt x="49530" y="73140"/>
                </a:lnTo>
                <a:lnTo>
                  <a:pt x="49560" y="73250"/>
                </a:lnTo>
                <a:lnTo>
                  <a:pt x="49430" y="73370"/>
                </a:lnTo>
                <a:lnTo>
                  <a:pt x="49420" y="73370"/>
                </a:lnTo>
                <a:lnTo>
                  <a:pt x="49410" y="73330"/>
                </a:lnTo>
                <a:lnTo>
                  <a:pt x="49360" y="73300"/>
                </a:lnTo>
                <a:lnTo>
                  <a:pt x="49290" y="73280"/>
                </a:lnTo>
                <a:lnTo>
                  <a:pt x="49230" y="73310"/>
                </a:lnTo>
                <a:lnTo>
                  <a:pt x="49150" y="73380"/>
                </a:lnTo>
                <a:lnTo>
                  <a:pt x="49080" y="73460"/>
                </a:lnTo>
                <a:lnTo>
                  <a:pt x="49050" y="73520"/>
                </a:lnTo>
                <a:lnTo>
                  <a:pt x="49040" y="73580"/>
                </a:lnTo>
                <a:lnTo>
                  <a:pt x="48970" y="73730"/>
                </a:lnTo>
                <a:lnTo>
                  <a:pt x="48950" y="73810"/>
                </a:lnTo>
                <a:lnTo>
                  <a:pt x="48950" y="73880"/>
                </a:lnTo>
                <a:lnTo>
                  <a:pt x="49000" y="73990"/>
                </a:lnTo>
                <a:lnTo>
                  <a:pt x="49000" y="74060"/>
                </a:lnTo>
                <a:lnTo>
                  <a:pt x="48930" y="74180"/>
                </a:lnTo>
                <a:lnTo>
                  <a:pt x="48850" y="74220"/>
                </a:lnTo>
                <a:lnTo>
                  <a:pt x="48750" y="74200"/>
                </a:lnTo>
                <a:lnTo>
                  <a:pt x="48630" y="74170"/>
                </a:lnTo>
                <a:lnTo>
                  <a:pt x="48600" y="74170"/>
                </a:lnTo>
                <a:lnTo>
                  <a:pt x="48530" y="74180"/>
                </a:lnTo>
                <a:lnTo>
                  <a:pt x="48470" y="74160"/>
                </a:lnTo>
                <a:lnTo>
                  <a:pt x="48510" y="74090"/>
                </a:lnTo>
                <a:lnTo>
                  <a:pt x="48540" y="74040"/>
                </a:lnTo>
                <a:lnTo>
                  <a:pt x="48570" y="73960"/>
                </a:lnTo>
                <a:lnTo>
                  <a:pt x="48590" y="73880"/>
                </a:lnTo>
                <a:lnTo>
                  <a:pt x="48560" y="73850"/>
                </a:lnTo>
                <a:lnTo>
                  <a:pt x="48490" y="73870"/>
                </a:lnTo>
                <a:lnTo>
                  <a:pt x="48340" y="73940"/>
                </a:lnTo>
                <a:lnTo>
                  <a:pt x="48240" y="73960"/>
                </a:lnTo>
                <a:lnTo>
                  <a:pt x="48020" y="73870"/>
                </a:lnTo>
                <a:lnTo>
                  <a:pt x="48010" y="73660"/>
                </a:lnTo>
                <a:lnTo>
                  <a:pt x="48080" y="73390"/>
                </a:lnTo>
                <a:lnTo>
                  <a:pt x="48120" y="73130"/>
                </a:lnTo>
                <a:lnTo>
                  <a:pt x="48070" y="73130"/>
                </a:lnTo>
                <a:lnTo>
                  <a:pt x="48020" y="73390"/>
                </a:lnTo>
                <a:lnTo>
                  <a:pt x="47850" y="73520"/>
                </a:lnTo>
                <a:lnTo>
                  <a:pt x="47640" y="73510"/>
                </a:lnTo>
                <a:lnTo>
                  <a:pt x="47440" y="73330"/>
                </a:lnTo>
                <a:lnTo>
                  <a:pt x="47460" y="73300"/>
                </a:lnTo>
                <a:lnTo>
                  <a:pt x="47490" y="73230"/>
                </a:lnTo>
                <a:lnTo>
                  <a:pt x="47440" y="73210"/>
                </a:lnTo>
                <a:lnTo>
                  <a:pt x="47280" y="73130"/>
                </a:lnTo>
                <a:lnTo>
                  <a:pt x="47320" y="73020"/>
                </a:lnTo>
                <a:lnTo>
                  <a:pt x="47260" y="72940"/>
                </a:lnTo>
                <a:lnTo>
                  <a:pt x="47050" y="72790"/>
                </a:lnTo>
                <a:lnTo>
                  <a:pt x="46870" y="72680"/>
                </a:lnTo>
                <a:lnTo>
                  <a:pt x="46860" y="72680"/>
                </a:lnTo>
                <a:lnTo>
                  <a:pt x="46820" y="72550"/>
                </a:lnTo>
                <a:lnTo>
                  <a:pt x="46730" y="72390"/>
                </a:lnTo>
                <a:lnTo>
                  <a:pt x="46680" y="72320"/>
                </a:lnTo>
                <a:lnTo>
                  <a:pt x="46580" y="72290"/>
                </a:lnTo>
                <a:lnTo>
                  <a:pt x="46500" y="72260"/>
                </a:lnTo>
                <a:lnTo>
                  <a:pt x="46410" y="72170"/>
                </a:lnTo>
                <a:lnTo>
                  <a:pt x="46330" y="72090"/>
                </a:lnTo>
                <a:lnTo>
                  <a:pt x="46300" y="72030"/>
                </a:lnTo>
                <a:lnTo>
                  <a:pt x="46250" y="72030"/>
                </a:lnTo>
                <a:lnTo>
                  <a:pt x="46250" y="72080"/>
                </a:lnTo>
                <a:lnTo>
                  <a:pt x="46660" y="72470"/>
                </a:lnTo>
                <a:lnTo>
                  <a:pt x="46770" y="72600"/>
                </a:lnTo>
                <a:lnTo>
                  <a:pt x="46960" y="72970"/>
                </a:lnTo>
                <a:lnTo>
                  <a:pt x="46990" y="73140"/>
                </a:lnTo>
                <a:lnTo>
                  <a:pt x="46870" y="73230"/>
                </a:lnTo>
                <a:lnTo>
                  <a:pt x="46920" y="73330"/>
                </a:lnTo>
                <a:lnTo>
                  <a:pt x="47000" y="73450"/>
                </a:lnTo>
                <a:lnTo>
                  <a:pt x="47080" y="73550"/>
                </a:lnTo>
                <a:lnTo>
                  <a:pt x="47150" y="73590"/>
                </a:lnTo>
                <a:lnTo>
                  <a:pt x="47190" y="73620"/>
                </a:lnTo>
                <a:lnTo>
                  <a:pt x="47100" y="73610"/>
                </a:lnTo>
                <a:lnTo>
                  <a:pt x="46810" y="73390"/>
                </a:lnTo>
                <a:lnTo>
                  <a:pt x="45920" y="72460"/>
                </a:lnTo>
                <a:lnTo>
                  <a:pt x="45650" y="72080"/>
                </a:lnTo>
                <a:lnTo>
                  <a:pt x="45440" y="71700"/>
                </a:lnTo>
                <a:lnTo>
                  <a:pt x="45340" y="71270"/>
                </a:lnTo>
                <a:lnTo>
                  <a:pt x="45390" y="70340"/>
                </a:lnTo>
                <a:lnTo>
                  <a:pt x="45270" y="70200"/>
                </a:lnTo>
                <a:lnTo>
                  <a:pt x="44930" y="69990"/>
                </a:lnTo>
                <a:lnTo>
                  <a:pt x="44730" y="69940"/>
                </a:lnTo>
                <a:lnTo>
                  <a:pt x="44290" y="70010"/>
                </a:lnTo>
                <a:lnTo>
                  <a:pt x="44140" y="69900"/>
                </a:lnTo>
                <a:lnTo>
                  <a:pt x="44050" y="69750"/>
                </a:lnTo>
                <a:lnTo>
                  <a:pt x="43930" y="69430"/>
                </a:lnTo>
                <a:lnTo>
                  <a:pt x="44140" y="69190"/>
                </a:lnTo>
                <a:lnTo>
                  <a:pt x="44500" y="69260"/>
                </a:lnTo>
                <a:lnTo>
                  <a:pt x="44590" y="68990"/>
                </a:lnTo>
                <a:lnTo>
                  <a:pt x="44230" y="68290"/>
                </a:lnTo>
                <a:lnTo>
                  <a:pt x="44050" y="67490"/>
                </a:lnTo>
                <a:lnTo>
                  <a:pt x="44120" y="67060"/>
                </a:lnTo>
                <a:lnTo>
                  <a:pt x="43990" y="66710"/>
                </a:lnTo>
                <a:lnTo>
                  <a:pt x="44020" y="66520"/>
                </a:lnTo>
                <a:lnTo>
                  <a:pt x="44090" y="66350"/>
                </a:lnTo>
                <a:lnTo>
                  <a:pt x="44210" y="66200"/>
                </a:lnTo>
                <a:lnTo>
                  <a:pt x="44310" y="66050"/>
                </a:lnTo>
                <a:lnTo>
                  <a:pt x="44290" y="65880"/>
                </a:lnTo>
                <a:lnTo>
                  <a:pt x="44300" y="65700"/>
                </a:lnTo>
                <a:lnTo>
                  <a:pt x="44400" y="65590"/>
                </a:lnTo>
                <a:lnTo>
                  <a:pt x="44670" y="65180"/>
                </a:lnTo>
                <a:lnTo>
                  <a:pt x="44760" y="64840"/>
                </a:lnTo>
                <a:lnTo>
                  <a:pt x="44640" y="64600"/>
                </a:lnTo>
                <a:lnTo>
                  <a:pt x="44730" y="64410"/>
                </a:lnTo>
                <a:lnTo>
                  <a:pt x="45030" y="64310"/>
                </a:lnTo>
                <a:lnTo>
                  <a:pt x="45320" y="64400"/>
                </a:lnTo>
                <a:lnTo>
                  <a:pt x="45470" y="64740"/>
                </a:lnTo>
                <a:lnTo>
                  <a:pt x="45660" y="64730"/>
                </a:lnTo>
                <a:lnTo>
                  <a:pt x="45800" y="64600"/>
                </a:lnTo>
                <a:lnTo>
                  <a:pt x="46150" y="64430"/>
                </a:lnTo>
                <a:lnTo>
                  <a:pt x="46270" y="64280"/>
                </a:lnTo>
                <a:lnTo>
                  <a:pt x="46370" y="64120"/>
                </a:lnTo>
                <a:lnTo>
                  <a:pt x="46570" y="64120"/>
                </a:lnTo>
                <a:lnTo>
                  <a:pt x="46790" y="64220"/>
                </a:lnTo>
                <a:lnTo>
                  <a:pt x="46910" y="64020"/>
                </a:lnTo>
                <a:lnTo>
                  <a:pt x="47050" y="63450"/>
                </a:lnTo>
                <a:lnTo>
                  <a:pt x="47200" y="63220"/>
                </a:lnTo>
                <a:lnTo>
                  <a:pt x="47370" y="62990"/>
                </a:lnTo>
                <a:lnTo>
                  <a:pt x="47800" y="62560"/>
                </a:lnTo>
                <a:lnTo>
                  <a:pt x="47860" y="62040"/>
                </a:lnTo>
                <a:lnTo>
                  <a:pt x="47720" y="61820"/>
                </a:lnTo>
                <a:lnTo>
                  <a:pt x="47770" y="61560"/>
                </a:lnTo>
                <a:lnTo>
                  <a:pt x="48250" y="61300"/>
                </a:lnTo>
                <a:lnTo>
                  <a:pt x="48220" y="61060"/>
                </a:lnTo>
                <a:lnTo>
                  <a:pt x="48060" y="60850"/>
                </a:lnTo>
                <a:lnTo>
                  <a:pt x="47980" y="60650"/>
                </a:lnTo>
                <a:lnTo>
                  <a:pt x="47950" y="60410"/>
                </a:lnTo>
                <a:lnTo>
                  <a:pt x="47820" y="60260"/>
                </a:lnTo>
                <a:lnTo>
                  <a:pt x="47790" y="60180"/>
                </a:lnTo>
                <a:lnTo>
                  <a:pt x="47740" y="60100"/>
                </a:lnTo>
                <a:lnTo>
                  <a:pt x="47630" y="60040"/>
                </a:lnTo>
                <a:lnTo>
                  <a:pt x="47530" y="59960"/>
                </a:lnTo>
                <a:lnTo>
                  <a:pt x="47240" y="59630"/>
                </a:lnTo>
                <a:lnTo>
                  <a:pt x="47130" y="59210"/>
                </a:lnTo>
                <a:lnTo>
                  <a:pt x="47380" y="59180"/>
                </a:lnTo>
                <a:lnTo>
                  <a:pt x="47610" y="59060"/>
                </a:lnTo>
                <a:lnTo>
                  <a:pt x="47810" y="58840"/>
                </a:lnTo>
                <a:lnTo>
                  <a:pt x="48040" y="58670"/>
                </a:lnTo>
                <a:lnTo>
                  <a:pt x="48330" y="58670"/>
                </a:lnTo>
                <a:lnTo>
                  <a:pt x="48640" y="58720"/>
                </a:lnTo>
                <a:lnTo>
                  <a:pt x="48970" y="58710"/>
                </a:lnTo>
                <a:lnTo>
                  <a:pt x="49290" y="58630"/>
                </a:lnTo>
                <a:lnTo>
                  <a:pt x="49550" y="58490"/>
                </a:lnTo>
                <a:lnTo>
                  <a:pt x="49680" y="58280"/>
                </a:lnTo>
                <a:lnTo>
                  <a:pt x="49610" y="57990"/>
                </a:lnTo>
                <a:lnTo>
                  <a:pt x="49700" y="57740"/>
                </a:lnTo>
                <a:lnTo>
                  <a:pt x="50190" y="57560"/>
                </a:lnTo>
                <a:lnTo>
                  <a:pt x="50710" y="57600"/>
                </a:lnTo>
                <a:lnTo>
                  <a:pt x="51260" y="57800"/>
                </a:lnTo>
                <a:lnTo>
                  <a:pt x="52170" y="58330"/>
                </a:lnTo>
                <a:lnTo>
                  <a:pt x="52350" y="58720"/>
                </a:lnTo>
                <a:lnTo>
                  <a:pt x="52280" y="59180"/>
                </a:lnTo>
                <a:lnTo>
                  <a:pt x="52430" y="59310"/>
                </a:lnTo>
                <a:lnTo>
                  <a:pt x="52630" y="59350"/>
                </a:lnTo>
                <a:lnTo>
                  <a:pt x="53060" y="59350"/>
                </a:lnTo>
                <a:lnTo>
                  <a:pt x="54260" y="59120"/>
                </a:lnTo>
                <a:lnTo>
                  <a:pt x="54930" y="59460"/>
                </a:lnTo>
                <a:lnTo>
                  <a:pt x="55830" y="60530"/>
                </a:lnTo>
                <a:lnTo>
                  <a:pt x="56050" y="60920"/>
                </a:lnTo>
                <a:lnTo>
                  <a:pt x="56200" y="61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