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Born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88480" y="26480"/>
                </a:moveTo>
                <a:lnTo>
                  <a:pt x="88040" y="26510"/>
                </a:lnTo>
                <a:lnTo>
                  <a:pt x="86940" y="26760"/>
                </a:lnTo>
                <a:lnTo>
                  <a:pt x="86690" y="26720"/>
                </a:lnTo>
                <a:lnTo>
                  <a:pt x="86450" y="26630"/>
                </a:lnTo>
                <a:lnTo>
                  <a:pt x="86360" y="26560"/>
                </a:lnTo>
                <a:lnTo>
                  <a:pt x="86260" y="26540"/>
                </a:lnTo>
                <a:lnTo>
                  <a:pt x="86000" y="26580"/>
                </a:lnTo>
                <a:lnTo>
                  <a:pt x="85930" y="27020"/>
                </a:lnTo>
                <a:lnTo>
                  <a:pt x="85940" y="27540"/>
                </a:lnTo>
                <a:lnTo>
                  <a:pt x="85840" y="28080"/>
                </a:lnTo>
                <a:lnTo>
                  <a:pt x="85420" y="29120"/>
                </a:lnTo>
                <a:lnTo>
                  <a:pt x="85150" y="30140"/>
                </a:lnTo>
                <a:lnTo>
                  <a:pt x="84770" y="30360"/>
                </a:lnTo>
                <a:lnTo>
                  <a:pt x="84250" y="30240"/>
                </a:lnTo>
                <a:lnTo>
                  <a:pt x="83810" y="29950"/>
                </a:lnTo>
                <a:lnTo>
                  <a:pt x="83390" y="29580"/>
                </a:lnTo>
                <a:lnTo>
                  <a:pt x="82870" y="29360"/>
                </a:lnTo>
                <a:lnTo>
                  <a:pt x="82220" y="29270"/>
                </a:lnTo>
                <a:lnTo>
                  <a:pt x="81600" y="29410"/>
                </a:lnTo>
                <a:lnTo>
                  <a:pt x="81190" y="29890"/>
                </a:lnTo>
                <a:lnTo>
                  <a:pt x="80740" y="30300"/>
                </a:lnTo>
                <a:lnTo>
                  <a:pt x="80460" y="30310"/>
                </a:lnTo>
                <a:lnTo>
                  <a:pt x="80270" y="30450"/>
                </a:lnTo>
                <a:lnTo>
                  <a:pt x="80130" y="30730"/>
                </a:lnTo>
                <a:lnTo>
                  <a:pt x="79920" y="30960"/>
                </a:lnTo>
                <a:lnTo>
                  <a:pt x="79380" y="31210"/>
                </a:lnTo>
                <a:lnTo>
                  <a:pt x="78770" y="31270"/>
                </a:lnTo>
                <a:lnTo>
                  <a:pt x="78220" y="31400"/>
                </a:lnTo>
                <a:lnTo>
                  <a:pt x="77780" y="31770"/>
                </a:lnTo>
                <a:lnTo>
                  <a:pt x="77000" y="32790"/>
                </a:lnTo>
                <a:lnTo>
                  <a:pt x="76040" y="33470"/>
                </a:lnTo>
                <a:lnTo>
                  <a:pt x="74810" y="33400"/>
                </a:lnTo>
                <a:lnTo>
                  <a:pt x="74270" y="33060"/>
                </a:lnTo>
                <a:lnTo>
                  <a:pt x="73760" y="32240"/>
                </a:lnTo>
                <a:lnTo>
                  <a:pt x="73490" y="32050"/>
                </a:lnTo>
                <a:lnTo>
                  <a:pt x="73160" y="31920"/>
                </a:lnTo>
                <a:lnTo>
                  <a:pt x="72870" y="31720"/>
                </a:lnTo>
                <a:lnTo>
                  <a:pt x="72630" y="31430"/>
                </a:lnTo>
                <a:lnTo>
                  <a:pt x="72480" y="31090"/>
                </a:lnTo>
                <a:lnTo>
                  <a:pt x="72490" y="30750"/>
                </a:lnTo>
                <a:lnTo>
                  <a:pt x="73050" y="29840"/>
                </a:lnTo>
                <a:lnTo>
                  <a:pt x="72960" y="29170"/>
                </a:lnTo>
                <a:lnTo>
                  <a:pt x="73250" y="29090"/>
                </a:lnTo>
                <a:lnTo>
                  <a:pt x="73490" y="28900"/>
                </a:lnTo>
                <a:lnTo>
                  <a:pt x="73660" y="28670"/>
                </a:lnTo>
                <a:lnTo>
                  <a:pt x="73750" y="28400"/>
                </a:lnTo>
                <a:lnTo>
                  <a:pt x="73700" y="27760"/>
                </a:lnTo>
                <a:lnTo>
                  <a:pt x="73800" y="27140"/>
                </a:lnTo>
                <a:lnTo>
                  <a:pt x="74230" y="26660"/>
                </a:lnTo>
                <a:lnTo>
                  <a:pt x="76020" y="26030"/>
                </a:lnTo>
                <a:lnTo>
                  <a:pt x="76490" y="25680"/>
                </a:lnTo>
                <a:lnTo>
                  <a:pt x="76720" y="25150"/>
                </a:lnTo>
                <a:lnTo>
                  <a:pt x="76680" y="24500"/>
                </a:lnTo>
                <a:lnTo>
                  <a:pt x="76720" y="23840"/>
                </a:lnTo>
                <a:lnTo>
                  <a:pt x="76880" y="23590"/>
                </a:lnTo>
                <a:lnTo>
                  <a:pt x="77090" y="23370"/>
                </a:lnTo>
                <a:lnTo>
                  <a:pt x="77400" y="22810"/>
                </a:lnTo>
                <a:lnTo>
                  <a:pt x="78170" y="21850"/>
                </a:lnTo>
                <a:lnTo>
                  <a:pt x="78130" y="21570"/>
                </a:lnTo>
                <a:lnTo>
                  <a:pt x="78000" y="21300"/>
                </a:lnTo>
                <a:lnTo>
                  <a:pt x="77770" y="21040"/>
                </a:lnTo>
                <a:lnTo>
                  <a:pt x="77470" y="20940"/>
                </a:lnTo>
                <a:lnTo>
                  <a:pt x="77210" y="20980"/>
                </a:lnTo>
                <a:lnTo>
                  <a:pt x="77010" y="20920"/>
                </a:lnTo>
                <a:lnTo>
                  <a:pt x="77050" y="20610"/>
                </a:lnTo>
                <a:lnTo>
                  <a:pt x="77510" y="19700"/>
                </a:lnTo>
                <a:lnTo>
                  <a:pt x="77550" y="19360"/>
                </a:lnTo>
                <a:lnTo>
                  <a:pt x="77370" y="18590"/>
                </a:lnTo>
                <a:lnTo>
                  <a:pt x="77720" y="15980"/>
                </a:lnTo>
                <a:lnTo>
                  <a:pt x="77560" y="14820"/>
                </a:lnTo>
                <a:lnTo>
                  <a:pt x="78400" y="14030"/>
                </a:lnTo>
                <a:lnTo>
                  <a:pt x="78730" y="13560"/>
                </a:lnTo>
                <a:lnTo>
                  <a:pt x="78920" y="13090"/>
                </a:lnTo>
                <a:lnTo>
                  <a:pt x="78850" y="12610"/>
                </a:lnTo>
                <a:lnTo>
                  <a:pt x="78450" y="12310"/>
                </a:lnTo>
                <a:lnTo>
                  <a:pt x="78110" y="11930"/>
                </a:lnTo>
                <a:lnTo>
                  <a:pt x="77980" y="11440"/>
                </a:lnTo>
                <a:lnTo>
                  <a:pt x="78150" y="9950"/>
                </a:lnTo>
                <a:lnTo>
                  <a:pt x="78160" y="9940"/>
                </a:lnTo>
                <a:lnTo>
                  <a:pt x="78360" y="9940"/>
                </a:lnTo>
                <a:lnTo>
                  <a:pt x="78540" y="9970"/>
                </a:lnTo>
                <a:lnTo>
                  <a:pt x="78680" y="10020"/>
                </a:lnTo>
                <a:lnTo>
                  <a:pt x="78810" y="10050"/>
                </a:lnTo>
                <a:lnTo>
                  <a:pt x="78910" y="10000"/>
                </a:lnTo>
                <a:lnTo>
                  <a:pt x="78950" y="9910"/>
                </a:lnTo>
                <a:lnTo>
                  <a:pt x="79010" y="9490"/>
                </a:lnTo>
                <a:lnTo>
                  <a:pt x="79050" y="9460"/>
                </a:lnTo>
                <a:lnTo>
                  <a:pt x="79220" y="9430"/>
                </a:lnTo>
                <a:lnTo>
                  <a:pt x="79280" y="9410"/>
                </a:lnTo>
                <a:lnTo>
                  <a:pt x="79340" y="9340"/>
                </a:lnTo>
                <a:lnTo>
                  <a:pt x="79380" y="9260"/>
                </a:lnTo>
                <a:lnTo>
                  <a:pt x="79430" y="9090"/>
                </a:lnTo>
                <a:lnTo>
                  <a:pt x="79300" y="9040"/>
                </a:lnTo>
                <a:lnTo>
                  <a:pt x="79360" y="8930"/>
                </a:lnTo>
                <a:lnTo>
                  <a:pt x="79450" y="8790"/>
                </a:lnTo>
                <a:lnTo>
                  <a:pt x="79480" y="8660"/>
                </a:lnTo>
                <a:lnTo>
                  <a:pt x="79750" y="8400"/>
                </a:lnTo>
                <a:lnTo>
                  <a:pt x="79790" y="8370"/>
                </a:lnTo>
                <a:lnTo>
                  <a:pt x="79820" y="8410"/>
                </a:lnTo>
                <a:lnTo>
                  <a:pt x="79870" y="8400"/>
                </a:lnTo>
                <a:lnTo>
                  <a:pt x="79920" y="8360"/>
                </a:lnTo>
                <a:lnTo>
                  <a:pt x="79970" y="8310"/>
                </a:lnTo>
                <a:lnTo>
                  <a:pt x="79990" y="8260"/>
                </a:lnTo>
                <a:lnTo>
                  <a:pt x="80000" y="8130"/>
                </a:lnTo>
                <a:lnTo>
                  <a:pt x="80080" y="8200"/>
                </a:lnTo>
                <a:lnTo>
                  <a:pt x="80140" y="8260"/>
                </a:lnTo>
                <a:lnTo>
                  <a:pt x="80220" y="8320"/>
                </a:lnTo>
                <a:lnTo>
                  <a:pt x="80340" y="8340"/>
                </a:lnTo>
                <a:lnTo>
                  <a:pt x="80400" y="8300"/>
                </a:lnTo>
                <a:lnTo>
                  <a:pt x="80450" y="8120"/>
                </a:lnTo>
                <a:lnTo>
                  <a:pt x="80540" y="8080"/>
                </a:lnTo>
                <a:lnTo>
                  <a:pt x="80710" y="8040"/>
                </a:lnTo>
                <a:lnTo>
                  <a:pt x="80840" y="7940"/>
                </a:lnTo>
                <a:lnTo>
                  <a:pt x="81030" y="7700"/>
                </a:lnTo>
                <a:lnTo>
                  <a:pt x="81080" y="7570"/>
                </a:lnTo>
                <a:lnTo>
                  <a:pt x="81090" y="7570"/>
                </a:lnTo>
                <a:lnTo>
                  <a:pt x="81120" y="7540"/>
                </a:lnTo>
                <a:lnTo>
                  <a:pt x="81160" y="7570"/>
                </a:lnTo>
                <a:lnTo>
                  <a:pt x="81200" y="7630"/>
                </a:lnTo>
                <a:lnTo>
                  <a:pt x="81220" y="7650"/>
                </a:lnTo>
                <a:lnTo>
                  <a:pt x="81330" y="7650"/>
                </a:lnTo>
                <a:lnTo>
                  <a:pt x="81320" y="7620"/>
                </a:lnTo>
                <a:lnTo>
                  <a:pt x="81280" y="7560"/>
                </a:lnTo>
                <a:lnTo>
                  <a:pt x="81250" y="7470"/>
                </a:lnTo>
                <a:lnTo>
                  <a:pt x="81270" y="7440"/>
                </a:lnTo>
                <a:lnTo>
                  <a:pt x="81370" y="7400"/>
                </a:lnTo>
                <a:lnTo>
                  <a:pt x="81400" y="7380"/>
                </a:lnTo>
                <a:lnTo>
                  <a:pt x="81420" y="7380"/>
                </a:lnTo>
                <a:lnTo>
                  <a:pt x="81490" y="7390"/>
                </a:lnTo>
                <a:lnTo>
                  <a:pt x="81510" y="7380"/>
                </a:lnTo>
                <a:lnTo>
                  <a:pt x="81510" y="7360"/>
                </a:lnTo>
                <a:lnTo>
                  <a:pt x="81500" y="7300"/>
                </a:lnTo>
                <a:lnTo>
                  <a:pt x="81510" y="7280"/>
                </a:lnTo>
                <a:lnTo>
                  <a:pt x="81720" y="7040"/>
                </a:lnTo>
                <a:lnTo>
                  <a:pt x="81820" y="6960"/>
                </a:lnTo>
                <a:lnTo>
                  <a:pt x="81770" y="6900"/>
                </a:lnTo>
                <a:lnTo>
                  <a:pt x="81720" y="6850"/>
                </a:lnTo>
                <a:lnTo>
                  <a:pt x="81670" y="6820"/>
                </a:lnTo>
                <a:lnTo>
                  <a:pt x="81610" y="6800"/>
                </a:lnTo>
                <a:lnTo>
                  <a:pt x="81610" y="6740"/>
                </a:lnTo>
                <a:lnTo>
                  <a:pt x="81720" y="6770"/>
                </a:lnTo>
                <a:lnTo>
                  <a:pt x="81820" y="6820"/>
                </a:lnTo>
                <a:lnTo>
                  <a:pt x="81890" y="6810"/>
                </a:lnTo>
                <a:lnTo>
                  <a:pt x="81920" y="6690"/>
                </a:lnTo>
                <a:lnTo>
                  <a:pt x="82130" y="6730"/>
                </a:lnTo>
                <a:lnTo>
                  <a:pt x="82340" y="6690"/>
                </a:lnTo>
                <a:lnTo>
                  <a:pt x="83020" y="6350"/>
                </a:lnTo>
                <a:lnTo>
                  <a:pt x="83220" y="6280"/>
                </a:lnTo>
                <a:lnTo>
                  <a:pt x="83430" y="6260"/>
                </a:lnTo>
                <a:lnTo>
                  <a:pt x="83430" y="6310"/>
                </a:lnTo>
                <a:lnTo>
                  <a:pt x="83390" y="6390"/>
                </a:lnTo>
                <a:lnTo>
                  <a:pt x="83470" y="6420"/>
                </a:lnTo>
                <a:lnTo>
                  <a:pt x="83610" y="6410"/>
                </a:lnTo>
                <a:lnTo>
                  <a:pt x="83740" y="6370"/>
                </a:lnTo>
                <a:lnTo>
                  <a:pt x="83740" y="6400"/>
                </a:lnTo>
                <a:lnTo>
                  <a:pt x="83740" y="6480"/>
                </a:lnTo>
                <a:lnTo>
                  <a:pt x="83790" y="6420"/>
                </a:lnTo>
                <a:lnTo>
                  <a:pt x="83850" y="6290"/>
                </a:lnTo>
                <a:lnTo>
                  <a:pt x="83890" y="6260"/>
                </a:lnTo>
                <a:lnTo>
                  <a:pt x="83970" y="6280"/>
                </a:lnTo>
                <a:lnTo>
                  <a:pt x="83980" y="6340"/>
                </a:lnTo>
                <a:lnTo>
                  <a:pt x="83970" y="6420"/>
                </a:lnTo>
                <a:lnTo>
                  <a:pt x="83940" y="6480"/>
                </a:lnTo>
                <a:lnTo>
                  <a:pt x="84140" y="6390"/>
                </a:lnTo>
                <a:lnTo>
                  <a:pt x="84350" y="6350"/>
                </a:lnTo>
                <a:lnTo>
                  <a:pt x="84530" y="6280"/>
                </a:lnTo>
                <a:lnTo>
                  <a:pt x="84670" y="6100"/>
                </a:lnTo>
                <a:lnTo>
                  <a:pt x="84560" y="6090"/>
                </a:lnTo>
                <a:lnTo>
                  <a:pt x="84550" y="6050"/>
                </a:lnTo>
                <a:lnTo>
                  <a:pt x="84620" y="5940"/>
                </a:lnTo>
                <a:lnTo>
                  <a:pt x="84650" y="5930"/>
                </a:lnTo>
                <a:lnTo>
                  <a:pt x="84700" y="5930"/>
                </a:lnTo>
                <a:lnTo>
                  <a:pt x="84750" y="5920"/>
                </a:lnTo>
                <a:lnTo>
                  <a:pt x="84770" y="5860"/>
                </a:lnTo>
                <a:lnTo>
                  <a:pt x="84760" y="5820"/>
                </a:lnTo>
                <a:lnTo>
                  <a:pt x="84720" y="5760"/>
                </a:lnTo>
                <a:lnTo>
                  <a:pt x="84730" y="5730"/>
                </a:lnTo>
                <a:lnTo>
                  <a:pt x="84770" y="5650"/>
                </a:lnTo>
                <a:lnTo>
                  <a:pt x="84820" y="5580"/>
                </a:lnTo>
                <a:lnTo>
                  <a:pt x="85120" y="5290"/>
                </a:lnTo>
                <a:lnTo>
                  <a:pt x="85240" y="5210"/>
                </a:lnTo>
                <a:lnTo>
                  <a:pt x="85230" y="5080"/>
                </a:lnTo>
                <a:lnTo>
                  <a:pt x="85300" y="5020"/>
                </a:lnTo>
                <a:lnTo>
                  <a:pt x="85520" y="4990"/>
                </a:lnTo>
                <a:lnTo>
                  <a:pt x="85530" y="4980"/>
                </a:lnTo>
                <a:lnTo>
                  <a:pt x="87400" y="5070"/>
                </a:lnTo>
                <a:lnTo>
                  <a:pt x="89140" y="7500"/>
                </a:lnTo>
                <a:lnTo>
                  <a:pt x="90870" y="9940"/>
                </a:lnTo>
                <a:lnTo>
                  <a:pt x="91300" y="12010"/>
                </a:lnTo>
                <a:lnTo>
                  <a:pt x="91720" y="14080"/>
                </a:lnTo>
                <a:lnTo>
                  <a:pt x="91730" y="14680"/>
                </a:lnTo>
                <a:lnTo>
                  <a:pt x="91740" y="14710"/>
                </a:lnTo>
                <a:lnTo>
                  <a:pt x="91780" y="14840"/>
                </a:lnTo>
                <a:lnTo>
                  <a:pt x="91780" y="14990"/>
                </a:lnTo>
                <a:lnTo>
                  <a:pt x="91740" y="15230"/>
                </a:lnTo>
                <a:lnTo>
                  <a:pt x="91740" y="15320"/>
                </a:lnTo>
                <a:lnTo>
                  <a:pt x="91810" y="15440"/>
                </a:lnTo>
                <a:lnTo>
                  <a:pt x="91910" y="15500"/>
                </a:lnTo>
                <a:lnTo>
                  <a:pt x="92030" y="15520"/>
                </a:lnTo>
                <a:lnTo>
                  <a:pt x="93580" y="15570"/>
                </a:lnTo>
                <a:lnTo>
                  <a:pt x="94070" y="15690"/>
                </a:lnTo>
                <a:lnTo>
                  <a:pt x="94280" y="15800"/>
                </a:lnTo>
                <a:lnTo>
                  <a:pt x="94300" y="15880"/>
                </a:lnTo>
                <a:lnTo>
                  <a:pt x="94260" y="15990"/>
                </a:lnTo>
                <a:lnTo>
                  <a:pt x="94280" y="16070"/>
                </a:lnTo>
                <a:lnTo>
                  <a:pt x="94330" y="16120"/>
                </a:lnTo>
                <a:lnTo>
                  <a:pt x="94550" y="16290"/>
                </a:lnTo>
                <a:lnTo>
                  <a:pt x="94640" y="16330"/>
                </a:lnTo>
                <a:lnTo>
                  <a:pt x="94640" y="16380"/>
                </a:lnTo>
                <a:lnTo>
                  <a:pt x="94610" y="16400"/>
                </a:lnTo>
                <a:lnTo>
                  <a:pt x="94530" y="16440"/>
                </a:lnTo>
                <a:lnTo>
                  <a:pt x="94680" y="16540"/>
                </a:lnTo>
                <a:lnTo>
                  <a:pt x="94840" y="16630"/>
                </a:lnTo>
                <a:lnTo>
                  <a:pt x="94960" y="16730"/>
                </a:lnTo>
                <a:lnTo>
                  <a:pt x="95010" y="16890"/>
                </a:lnTo>
                <a:lnTo>
                  <a:pt x="95050" y="16920"/>
                </a:lnTo>
                <a:lnTo>
                  <a:pt x="95150" y="16890"/>
                </a:lnTo>
                <a:lnTo>
                  <a:pt x="95250" y="16830"/>
                </a:lnTo>
                <a:lnTo>
                  <a:pt x="95320" y="16810"/>
                </a:lnTo>
                <a:lnTo>
                  <a:pt x="95410" y="16850"/>
                </a:lnTo>
                <a:lnTo>
                  <a:pt x="95440" y="16930"/>
                </a:lnTo>
                <a:lnTo>
                  <a:pt x="95450" y="17010"/>
                </a:lnTo>
                <a:lnTo>
                  <a:pt x="95310" y="17160"/>
                </a:lnTo>
                <a:lnTo>
                  <a:pt x="95290" y="17210"/>
                </a:lnTo>
                <a:lnTo>
                  <a:pt x="95250" y="17260"/>
                </a:lnTo>
                <a:lnTo>
                  <a:pt x="95210" y="17350"/>
                </a:lnTo>
                <a:lnTo>
                  <a:pt x="95080" y="17900"/>
                </a:lnTo>
                <a:lnTo>
                  <a:pt x="95090" y="17980"/>
                </a:lnTo>
                <a:lnTo>
                  <a:pt x="94960" y="18070"/>
                </a:lnTo>
                <a:lnTo>
                  <a:pt x="94970" y="18220"/>
                </a:lnTo>
                <a:lnTo>
                  <a:pt x="95120" y="18560"/>
                </a:lnTo>
                <a:lnTo>
                  <a:pt x="95130" y="18640"/>
                </a:lnTo>
                <a:lnTo>
                  <a:pt x="95130" y="18700"/>
                </a:lnTo>
                <a:lnTo>
                  <a:pt x="95100" y="18950"/>
                </a:lnTo>
                <a:lnTo>
                  <a:pt x="95020" y="19200"/>
                </a:lnTo>
                <a:lnTo>
                  <a:pt x="94850" y="19990"/>
                </a:lnTo>
                <a:lnTo>
                  <a:pt x="94800" y="20120"/>
                </a:lnTo>
                <a:lnTo>
                  <a:pt x="94520" y="20490"/>
                </a:lnTo>
                <a:lnTo>
                  <a:pt x="94480" y="20550"/>
                </a:lnTo>
                <a:lnTo>
                  <a:pt x="94500" y="20620"/>
                </a:lnTo>
                <a:lnTo>
                  <a:pt x="94560" y="20720"/>
                </a:lnTo>
                <a:lnTo>
                  <a:pt x="94590" y="20730"/>
                </a:lnTo>
                <a:lnTo>
                  <a:pt x="94720" y="20730"/>
                </a:lnTo>
                <a:lnTo>
                  <a:pt x="94780" y="20760"/>
                </a:lnTo>
                <a:lnTo>
                  <a:pt x="94810" y="20810"/>
                </a:lnTo>
                <a:lnTo>
                  <a:pt x="94840" y="20870"/>
                </a:lnTo>
                <a:lnTo>
                  <a:pt x="94880" y="20920"/>
                </a:lnTo>
                <a:lnTo>
                  <a:pt x="95000" y="21040"/>
                </a:lnTo>
                <a:lnTo>
                  <a:pt x="95090" y="21170"/>
                </a:lnTo>
                <a:lnTo>
                  <a:pt x="95130" y="21330"/>
                </a:lnTo>
                <a:lnTo>
                  <a:pt x="95130" y="21530"/>
                </a:lnTo>
                <a:lnTo>
                  <a:pt x="95110" y="21690"/>
                </a:lnTo>
                <a:lnTo>
                  <a:pt x="95050" y="21880"/>
                </a:lnTo>
                <a:lnTo>
                  <a:pt x="94970" y="22060"/>
                </a:lnTo>
                <a:lnTo>
                  <a:pt x="94880" y="22210"/>
                </a:lnTo>
                <a:lnTo>
                  <a:pt x="94750" y="22280"/>
                </a:lnTo>
                <a:lnTo>
                  <a:pt x="94360" y="22420"/>
                </a:lnTo>
                <a:lnTo>
                  <a:pt x="94200" y="22520"/>
                </a:lnTo>
                <a:lnTo>
                  <a:pt x="93920" y="22770"/>
                </a:lnTo>
                <a:lnTo>
                  <a:pt x="93760" y="22860"/>
                </a:lnTo>
                <a:lnTo>
                  <a:pt x="93310" y="23000"/>
                </a:lnTo>
                <a:lnTo>
                  <a:pt x="93170" y="23080"/>
                </a:lnTo>
                <a:lnTo>
                  <a:pt x="92490" y="23710"/>
                </a:lnTo>
                <a:lnTo>
                  <a:pt x="92430" y="23730"/>
                </a:lnTo>
                <a:lnTo>
                  <a:pt x="92230" y="23760"/>
                </a:lnTo>
                <a:lnTo>
                  <a:pt x="92140" y="23800"/>
                </a:lnTo>
                <a:lnTo>
                  <a:pt x="91930" y="24020"/>
                </a:lnTo>
                <a:lnTo>
                  <a:pt x="91790" y="24120"/>
                </a:lnTo>
                <a:lnTo>
                  <a:pt x="91630" y="24200"/>
                </a:lnTo>
                <a:lnTo>
                  <a:pt x="91460" y="24240"/>
                </a:lnTo>
                <a:lnTo>
                  <a:pt x="91310" y="24220"/>
                </a:lnTo>
                <a:lnTo>
                  <a:pt x="90780" y="23990"/>
                </a:lnTo>
                <a:lnTo>
                  <a:pt x="90480" y="23910"/>
                </a:lnTo>
                <a:lnTo>
                  <a:pt x="90240" y="23910"/>
                </a:lnTo>
                <a:lnTo>
                  <a:pt x="89950" y="24140"/>
                </a:lnTo>
                <a:lnTo>
                  <a:pt x="89670" y="24430"/>
                </a:lnTo>
                <a:lnTo>
                  <a:pt x="89420" y="24750"/>
                </a:lnTo>
                <a:lnTo>
                  <a:pt x="89240" y="25080"/>
                </a:lnTo>
                <a:lnTo>
                  <a:pt x="89110" y="25390"/>
                </a:lnTo>
                <a:lnTo>
                  <a:pt x="89020" y="25510"/>
                </a:lnTo>
                <a:lnTo>
                  <a:pt x="88730" y="25670"/>
                </a:lnTo>
                <a:lnTo>
                  <a:pt x="88610" y="25780"/>
                </a:lnTo>
                <a:lnTo>
                  <a:pt x="88520" y="25910"/>
                </a:lnTo>
                <a:lnTo>
                  <a:pt x="88490" y="26070"/>
                </a:lnTo>
                <a:lnTo>
                  <a:pt x="88540" y="26360"/>
                </a:lnTo>
                <a:lnTo>
                  <a:pt x="88480" y="2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